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5"/>
  </p:sldMasterIdLst>
  <p:notesMasterIdLst>
    <p:notesMasterId r:id="rId7"/>
  </p:notesMasterIdLst>
  <p:handoutMasterIdLst>
    <p:handoutMasterId r:id="rId8"/>
  </p:handoutMasterIdLst>
  <p:sldIdLst>
    <p:sldId id="293" r:id="rId6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01963C"/>
    <a:srgbClr val="12973B"/>
    <a:srgbClr val="00B050"/>
    <a:srgbClr val="E1000F"/>
    <a:srgbClr val="AFB4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07" autoAdjust="0"/>
  </p:normalViewPr>
  <p:slideViewPr>
    <p:cSldViewPr snapToGrid="0">
      <p:cViewPr varScale="1">
        <p:scale>
          <a:sx n="79" d="100"/>
          <a:sy n="79" d="100"/>
        </p:scale>
        <p:origin x="773" y="72"/>
      </p:cViewPr>
      <p:guideLst/>
    </p:cSldViewPr>
  </p:slideViewPr>
  <p:outlineViewPr>
    <p:cViewPr>
      <p:scale>
        <a:sx n="33" d="100"/>
        <a:sy n="33" d="100"/>
      </p:scale>
      <p:origin x="0" y="-1739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341"/>
    </p:cViewPr>
  </p:sorterViewPr>
  <p:notesViewPr>
    <p:cSldViewPr snapToGrid="0">
      <p:cViewPr>
        <p:scale>
          <a:sx n="50" d="100"/>
          <a:sy n="50" d="100"/>
        </p:scale>
        <p:origin x="2640" y="3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EF1077DB-935E-4A0A-947A-D283B9F9F452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682C0B10-7CAE-41E4-AB02-7E8B1FF2B8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348F815A-5A10-42A8-9FEC-3938D2D9BA48}" type="datetimeFigureOut">
              <a:rPr lang="en-US" noProof="0" smtClean="0"/>
              <a:t>2/18/2025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B8649DAF-093F-4482-AA38-346E9A2DEE94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56813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5" y="86714"/>
            <a:ext cx="12018572" cy="6684572"/>
          </a:xfrm>
          <a:solidFill>
            <a:schemeClr val="bg1">
              <a:lumMod val="85000"/>
            </a:schemeClr>
          </a:solidFill>
        </p:spPr>
        <p:txBody>
          <a:bodyPr lIns="360000" tIns="360000"/>
          <a:lstStyle>
            <a:lvl1pPr marL="0" indent="0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1768422"/>
            <a:ext cx="6840000" cy="2387600"/>
          </a:xfrm>
          <a:solidFill>
            <a:schemeClr val="tx1">
              <a:alpha val="80000"/>
            </a:schemeClr>
          </a:solidFill>
        </p:spPr>
        <p:txBody>
          <a:bodyPr lIns="432000" rIns="432000" bIns="144000" anchor="b"/>
          <a:lstStyle>
            <a:lvl1pPr algn="l">
              <a:defRPr sz="4200" spc="-15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</a:t>
            </a:r>
            <a:br>
              <a:rPr lang="en-US" noProof="0"/>
            </a:br>
            <a:r>
              <a:rPr lang="en-US" noProof="0"/>
              <a:t>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153578"/>
            <a:ext cx="6840000" cy="936000"/>
          </a:xfrm>
          <a:solidFill>
            <a:schemeClr val="tx1">
              <a:alpha val="90000"/>
            </a:schemeClr>
          </a:solidFill>
        </p:spPr>
        <p:txBody>
          <a:bodyPr lIns="432000" tIns="144000"/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Half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74E1F0E-A827-4F38-BAAB-5D5831E0813A}"/>
              </a:ext>
            </a:extLst>
          </p:cNvPr>
          <p:cNvSpPr/>
          <p:nvPr userDrawn="1"/>
        </p:nvSpPr>
        <p:spPr>
          <a:xfrm>
            <a:off x="0" y="6771286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7D9229-CE8B-44FD-B1E6-2FE619F40B4F}"/>
              </a:ext>
            </a:extLst>
          </p:cNvPr>
          <p:cNvSpPr/>
          <p:nvPr userDrawn="1"/>
        </p:nvSpPr>
        <p:spPr>
          <a:xfrm>
            <a:off x="0" y="0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83AF15-88E9-4D75-9D5E-7E4924887E91}"/>
              </a:ext>
            </a:extLst>
          </p:cNvPr>
          <p:cNvSpPr/>
          <p:nvPr userDrawn="1"/>
        </p:nvSpPr>
        <p:spPr>
          <a:xfrm rot="5400000">
            <a:off x="-3385643" y="3385642"/>
            <a:ext cx="6858001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B18E46-480F-48E8-9675-259D3D06A00D}"/>
              </a:ext>
            </a:extLst>
          </p:cNvPr>
          <p:cNvSpPr/>
          <p:nvPr userDrawn="1"/>
        </p:nvSpPr>
        <p:spPr>
          <a:xfrm rot="5400000">
            <a:off x="8719643" y="3385643"/>
            <a:ext cx="6858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4" y="86714"/>
            <a:ext cx="6009285" cy="6684572"/>
          </a:xfrm>
          <a:solidFill>
            <a:schemeClr val="bg1">
              <a:lumMod val="85000"/>
            </a:schemeClr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9" y="86714"/>
            <a:ext cx="6009287" cy="4068402"/>
          </a:xfrm>
          <a:solidFill>
            <a:schemeClr val="tx1">
              <a:alpha val="80000"/>
            </a:schemeClr>
          </a:solidFill>
        </p:spPr>
        <p:txBody>
          <a:bodyPr lIns="288000" rIns="432000" bIns="144000" anchor="b"/>
          <a:lstStyle>
            <a:lvl1pPr algn="r">
              <a:defRPr sz="4200" spc="-15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999" y="4152672"/>
            <a:ext cx="6009287" cy="1818422"/>
          </a:xfrm>
          <a:solidFill>
            <a:schemeClr val="bg1">
              <a:lumMod val="95000"/>
              <a:alpha val="80000"/>
            </a:schemeClr>
          </a:solidFill>
        </p:spPr>
        <p:txBody>
          <a:bodyPr lIns="288000" tIns="144000" rIns="432000"/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994FE7-F6B5-D34D-B846-52B81F6F601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89E631-FFE0-4842-9C8D-2977AD46DA07}"/>
              </a:ext>
            </a:extLst>
          </p:cNvPr>
          <p:cNvSpPr txBox="1"/>
          <p:nvPr userDrawn="1"/>
        </p:nvSpPr>
        <p:spPr>
          <a:xfrm>
            <a:off x="5861957" y="66130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US" sz="1200" noProof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04743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000" y="3517901"/>
            <a:ext cx="6012000" cy="1409700"/>
          </a:xfrm>
          <a:solidFill>
            <a:schemeClr val="tx1"/>
          </a:solidFill>
        </p:spPr>
        <p:txBody>
          <a:bodyPr lIns="288000" rIns="432000" bIns="144000" anchor="b"/>
          <a:lstStyle>
            <a:lvl1pPr algn="r">
              <a:defRPr sz="4200" spc="-15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000" y="4927600"/>
            <a:ext cx="6012000" cy="1845743"/>
          </a:xfrm>
          <a:solidFill>
            <a:schemeClr val="tx1">
              <a:lumMod val="85000"/>
              <a:lumOff val="15000"/>
            </a:schemeClr>
          </a:solidFill>
        </p:spPr>
        <p:txBody>
          <a:bodyPr lIns="288000" tIns="144000" rIns="432000"/>
          <a:lstStyle>
            <a:lvl1pPr marL="0" indent="0" algn="r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994FE7-F6B5-D34D-B846-52B81F6F601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89E631-FFE0-4842-9C8D-2977AD46DA07}"/>
              </a:ext>
            </a:extLst>
          </p:cNvPr>
          <p:cNvSpPr txBox="1"/>
          <p:nvPr userDrawn="1"/>
        </p:nvSpPr>
        <p:spPr>
          <a:xfrm>
            <a:off x="5861957" y="66130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US" sz="1200" noProof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4000" y="86714"/>
            <a:ext cx="6009285" cy="3431187"/>
          </a:xfrm>
          <a:solidFill>
            <a:srgbClr val="333333"/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ED5F0C9D-A08F-4539-BA26-61D24BBE6E9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464300" y="1152000"/>
            <a:ext cx="5307700" cy="4680000"/>
          </a:xfrm>
        </p:spPr>
        <p:txBody>
          <a:bodyPr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7283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11340000" cy="468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SPP - The Sustainability in Procurement Pledge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E0A84F6-FEAA-4BDD-9282-20006CFE8BD1}"/>
              </a:ext>
            </a:extLst>
          </p:cNvPr>
          <p:cNvSpPr/>
          <p:nvPr userDrawn="1"/>
        </p:nvSpPr>
        <p:spPr>
          <a:xfrm rot="19260823">
            <a:off x="10216425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CD00A51-7C86-40CE-9A85-9305A72856F5}"/>
              </a:ext>
            </a:extLst>
          </p:cNvPr>
          <p:cNvSpPr/>
          <p:nvPr userDrawn="1"/>
        </p:nvSpPr>
        <p:spPr>
          <a:xfrm rot="20377627">
            <a:off x="10678141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2581C84-47AA-4227-BB97-9D73745C6350}"/>
              </a:ext>
            </a:extLst>
          </p:cNvPr>
          <p:cNvSpPr/>
          <p:nvPr userDrawn="1"/>
        </p:nvSpPr>
        <p:spPr>
          <a:xfrm rot="19260823">
            <a:off x="10717367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3D0208D-7363-46C1-93C0-34D5C7CC03D4}"/>
              </a:ext>
            </a:extLst>
          </p:cNvPr>
          <p:cNvSpPr/>
          <p:nvPr userDrawn="1"/>
        </p:nvSpPr>
        <p:spPr>
          <a:xfrm rot="19810388">
            <a:off x="11064926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BF00BA4-FF52-480A-802E-02DFDD8C7441}"/>
              </a:ext>
            </a:extLst>
          </p:cNvPr>
          <p:cNvSpPr/>
          <p:nvPr userDrawn="1"/>
        </p:nvSpPr>
        <p:spPr>
          <a:xfrm rot="18277851">
            <a:off x="11152527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8FC3C8E-D2F9-46FE-B29F-17C02B89FFCC}"/>
              </a:ext>
            </a:extLst>
          </p:cNvPr>
          <p:cNvSpPr/>
          <p:nvPr userDrawn="1"/>
        </p:nvSpPr>
        <p:spPr>
          <a:xfrm rot="20761418">
            <a:off x="11545452" y="103068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AC53E23-4CA7-479D-B22A-A5FCB3E5B5F6}"/>
              </a:ext>
            </a:extLst>
          </p:cNvPr>
          <p:cNvSpPr/>
          <p:nvPr userDrawn="1"/>
        </p:nvSpPr>
        <p:spPr>
          <a:xfrm rot="17315293">
            <a:off x="11756248" y="2475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6F0F1DB-0C5F-4895-B71A-86B7D122DD4B}"/>
              </a:ext>
            </a:extLst>
          </p:cNvPr>
          <p:cNvSpPr/>
          <p:nvPr userDrawn="1"/>
        </p:nvSpPr>
        <p:spPr>
          <a:xfrm rot="20082236">
            <a:off x="11448108" y="631127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34BF4B3-A394-4B33-84E8-433CB3F4D710}"/>
              </a:ext>
            </a:extLst>
          </p:cNvPr>
          <p:cNvSpPr/>
          <p:nvPr userDrawn="1"/>
        </p:nvSpPr>
        <p:spPr>
          <a:xfrm rot="19879732">
            <a:off x="11668879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6E11BA4-7EBA-47E5-8E07-57E665A74955}"/>
              </a:ext>
            </a:extLst>
          </p:cNvPr>
          <p:cNvSpPr/>
          <p:nvPr userDrawn="1"/>
        </p:nvSpPr>
        <p:spPr>
          <a:xfrm rot="328041">
            <a:off x="10094502" y="901548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A178943-1EAE-4532-95FB-DFD1B8A936ED}"/>
              </a:ext>
            </a:extLst>
          </p:cNvPr>
          <p:cNvSpPr/>
          <p:nvPr userDrawn="1"/>
        </p:nvSpPr>
        <p:spPr>
          <a:xfrm>
            <a:off x="10871770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1603A2C-1F9D-4BAB-BF6C-C411F8898F5A}"/>
              </a:ext>
            </a:extLst>
          </p:cNvPr>
          <p:cNvSpPr/>
          <p:nvPr userDrawn="1"/>
        </p:nvSpPr>
        <p:spPr>
          <a:xfrm rot="20761418">
            <a:off x="11512604" y="1484835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019487C-9065-4D0C-8A4F-0BEC960FF5E1}"/>
              </a:ext>
            </a:extLst>
          </p:cNvPr>
          <p:cNvSpPr/>
          <p:nvPr userDrawn="1"/>
        </p:nvSpPr>
        <p:spPr>
          <a:xfrm rot="1160487">
            <a:off x="10291662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2E39A85-934A-4BF2-93E3-761989F1B981}"/>
              </a:ext>
            </a:extLst>
          </p:cNvPr>
          <p:cNvSpPr/>
          <p:nvPr userDrawn="1"/>
        </p:nvSpPr>
        <p:spPr>
          <a:xfrm rot="803026">
            <a:off x="11586107" y="2015428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152000"/>
            <a:ext cx="5472000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E47D86-FD0D-44D0-9B7F-9EDEBD11F9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SPP - The Sustainability in Procurement Pledge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29F8B3-4723-4928-83E5-76C29D05F2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94AA1D0D-4A88-48E6-9F92-152A70F621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0384" y="1140847"/>
            <a:ext cx="5471616" cy="5036116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BAF7-A9F4-4666-A96D-E0820914D8A4}"/>
              </a:ext>
            </a:extLst>
          </p:cNvPr>
          <p:cNvSpPr/>
          <p:nvPr userDrawn="1"/>
        </p:nvSpPr>
        <p:spPr>
          <a:xfrm rot="19260823">
            <a:off x="10216425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210B130-61BF-42BB-A9D3-54F0E9975E1E}"/>
              </a:ext>
            </a:extLst>
          </p:cNvPr>
          <p:cNvSpPr/>
          <p:nvPr userDrawn="1"/>
        </p:nvSpPr>
        <p:spPr>
          <a:xfrm rot="20377627">
            <a:off x="10678141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ED4637A-B150-47D5-91AA-5443ECDF24E5}"/>
              </a:ext>
            </a:extLst>
          </p:cNvPr>
          <p:cNvSpPr/>
          <p:nvPr userDrawn="1"/>
        </p:nvSpPr>
        <p:spPr>
          <a:xfrm rot="19260823">
            <a:off x="10717367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345A228-3ACD-436B-BAEA-C19CFB995DFF}"/>
              </a:ext>
            </a:extLst>
          </p:cNvPr>
          <p:cNvSpPr/>
          <p:nvPr userDrawn="1"/>
        </p:nvSpPr>
        <p:spPr>
          <a:xfrm rot="19810388">
            <a:off x="11064926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808980A-AE2C-4B9A-923B-70728FF4B383}"/>
              </a:ext>
            </a:extLst>
          </p:cNvPr>
          <p:cNvSpPr/>
          <p:nvPr userDrawn="1"/>
        </p:nvSpPr>
        <p:spPr>
          <a:xfrm rot="18277851">
            <a:off x="11152527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90E16CE-7F71-45E1-88F3-0F2422E4E14F}"/>
              </a:ext>
            </a:extLst>
          </p:cNvPr>
          <p:cNvSpPr/>
          <p:nvPr userDrawn="1"/>
        </p:nvSpPr>
        <p:spPr>
          <a:xfrm rot="20761418">
            <a:off x="11545452" y="103068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024FFFC-3734-4C7F-8BB4-1D72D8764C19}"/>
              </a:ext>
            </a:extLst>
          </p:cNvPr>
          <p:cNvSpPr/>
          <p:nvPr userDrawn="1"/>
        </p:nvSpPr>
        <p:spPr>
          <a:xfrm rot="17315293">
            <a:off x="11756248" y="2475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5E243F7-C034-42A6-94F7-39C26EF11897}"/>
              </a:ext>
            </a:extLst>
          </p:cNvPr>
          <p:cNvSpPr/>
          <p:nvPr userDrawn="1"/>
        </p:nvSpPr>
        <p:spPr>
          <a:xfrm rot="20082236">
            <a:off x="11448108" y="631127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F7416F4-3283-4DFF-BF8E-0F1B10C57C7B}"/>
              </a:ext>
            </a:extLst>
          </p:cNvPr>
          <p:cNvSpPr/>
          <p:nvPr userDrawn="1"/>
        </p:nvSpPr>
        <p:spPr>
          <a:xfrm rot="19879732">
            <a:off x="11668879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E43006F-FE7C-4D9C-9803-C7A1705E2E29}"/>
              </a:ext>
            </a:extLst>
          </p:cNvPr>
          <p:cNvSpPr/>
          <p:nvPr userDrawn="1"/>
        </p:nvSpPr>
        <p:spPr>
          <a:xfrm rot="328041">
            <a:off x="10094502" y="901548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0B601BE-5173-46B7-B727-24C354628A9A}"/>
              </a:ext>
            </a:extLst>
          </p:cNvPr>
          <p:cNvSpPr/>
          <p:nvPr userDrawn="1"/>
        </p:nvSpPr>
        <p:spPr>
          <a:xfrm>
            <a:off x="10871770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840A278-AE7C-4997-AAEA-F758452843B7}"/>
              </a:ext>
            </a:extLst>
          </p:cNvPr>
          <p:cNvSpPr/>
          <p:nvPr userDrawn="1"/>
        </p:nvSpPr>
        <p:spPr>
          <a:xfrm rot="20761418">
            <a:off x="11512604" y="1484835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3AE5DE6-4BFB-4DB3-8207-ABE7B804220D}"/>
              </a:ext>
            </a:extLst>
          </p:cNvPr>
          <p:cNvSpPr/>
          <p:nvPr userDrawn="1"/>
        </p:nvSpPr>
        <p:spPr>
          <a:xfrm rot="1160487">
            <a:off x="10291662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BC0376-95EB-4B85-AD13-AB07742066DC}"/>
              </a:ext>
            </a:extLst>
          </p:cNvPr>
          <p:cNvSpPr/>
          <p:nvPr userDrawn="1"/>
        </p:nvSpPr>
        <p:spPr>
          <a:xfrm rot="803026">
            <a:off x="11586107" y="2015428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3600000" cy="5039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SPP - The Sustainability in Procurement Pledge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01550" y="1152000"/>
            <a:ext cx="3600450" cy="5038725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71550" y="1152000"/>
            <a:ext cx="3600450" cy="5038725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2160000" cy="5039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SPP - The Sustainability in Procurement Pledge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26412" y="1152525"/>
            <a:ext cx="2160588" cy="5038725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21412" y="1152525"/>
            <a:ext cx="2160588" cy="5038725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6412" y="1148060"/>
            <a:ext cx="2160588" cy="5038725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11412" y="1152525"/>
            <a:ext cx="2160588" cy="5038725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gital 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F6D6B0F-FF8B-4D60-B712-A57904D5502C}"/>
              </a:ext>
            </a:extLst>
          </p:cNvPr>
          <p:cNvSpPr/>
          <p:nvPr userDrawn="1"/>
        </p:nvSpPr>
        <p:spPr>
          <a:xfrm rot="19260823">
            <a:off x="10216425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FF5FB50-33B5-4195-92D6-70891F240926}"/>
              </a:ext>
            </a:extLst>
          </p:cNvPr>
          <p:cNvSpPr/>
          <p:nvPr userDrawn="1"/>
        </p:nvSpPr>
        <p:spPr>
          <a:xfrm rot="20377627">
            <a:off x="10678141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ECD958F-56E9-4A3B-9C25-D5970592C848}"/>
              </a:ext>
            </a:extLst>
          </p:cNvPr>
          <p:cNvSpPr/>
          <p:nvPr userDrawn="1"/>
        </p:nvSpPr>
        <p:spPr>
          <a:xfrm rot="19260823">
            <a:off x="10717367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2F4FF18-9272-43AF-912E-B1CF8BF148D4}"/>
              </a:ext>
            </a:extLst>
          </p:cNvPr>
          <p:cNvSpPr/>
          <p:nvPr userDrawn="1"/>
        </p:nvSpPr>
        <p:spPr>
          <a:xfrm rot="19810388">
            <a:off x="11064926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E9C7EB4-9E81-4394-8C2C-A54BBD15B51D}"/>
              </a:ext>
            </a:extLst>
          </p:cNvPr>
          <p:cNvSpPr/>
          <p:nvPr userDrawn="1"/>
        </p:nvSpPr>
        <p:spPr>
          <a:xfrm rot="18277851">
            <a:off x="11152527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E681EC0-A139-4B14-89E8-F237CB63D4C9}"/>
              </a:ext>
            </a:extLst>
          </p:cNvPr>
          <p:cNvSpPr/>
          <p:nvPr userDrawn="1"/>
        </p:nvSpPr>
        <p:spPr>
          <a:xfrm rot="20761418">
            <a:off x="11545452" y="103068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7F87648-ABB4-4C97-BB6D-58342407E9DF}"/>
              </a:ext>
            </a:extLst>
          </p:cNvPr>
          <p:cNvSpPr/>
          <p:nvPr userDrawn="1"/>
        </p:nvSpPr>
        <p:spPr>
          <a:xfrm rot="17315293">
            <a:off x="11756248" y="2475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0802EFEB-F4DF-4501-91AA-173B60EBBBAA}"/>
              </a:ext>
            </a:extLst>
          </p:cNvPr>
          <p:cNvSpPr/>
          <p:nvPr userDrawn="1"/>
        </p:nvSpPr>
        <p:spPr>
          <a:xfrm rot="20082236">
            <a:off x="11448108" y="631127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109FE51D-8E02-4ED7-862B-5CF838F7F77F}"/>
              </a:ext>
            </a:extLst>
          </p:cNvPr>
          <p:cNvSpPr/>
          <p:nvPr userDrawn="1"/>
        </p:nvSpPr>
        <p:spPr>
          <a:xfrm rot="19879732">
            <a:off x="11668879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4ECB9E40-5923-4571-9C8E-D7412C1283B2}"/>
              </a:ext>
            </a:extLst>
          </p:cNvPr>
          <p:cNvSpPr/>
          <p:nvPr userDrawn="1"/>
        </p:nvSpPr>
        <p:spPr>
          <a:xfrm rot="328041">
            <a:off x="10094502" y="901548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46052C9-826B-47AC-9F6B-3078D4F43748}"/>
              </a:ext>
            </a:extLst>
          </p:cNvPr>
          <p:cNvSpPr/>
          <p:nvPr userDrawn="1"/>
        </p:nvSpPr>
        <p:spPr>
          <a:xfrm>
            <a:off x="10871770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0C3867F5-4C6F-48BE-9DFF-9046D1FE6771}"/>
              </a:ext>
            </a:extLst>
          </p:cNvPr>
          <p:cNvSpPr/>
          <p:nvPr userDrawn="1"/>
        </p:nvSpPr>
        <p:spPr>
          <a:xfrm rot="20761418">
            <a:off x="11512604" y="1484835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B0CB40F-9E6F-457D-9C1F-9769BC3AE13E}"/>
              </a:ext>
            </a:extLst>
          </p:cNvPr>
          <p:cNvSpPr/>
          <p:nvPr userDrawn="1"/>
        </p:nvSpPr>
        <p:spPr>
          <a:xfrm rot="1160487">
            <a:off x="10291662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FCD03E7-2128-4C04-A914-409506646A76}"/>
              </a:ext>
            </a:extLst>
          </p:cNvPr>
          <p:cNvSpPr/>
          <p:nvPr userDrawn="1"/>
        </p:nvSpPr>
        <p:spPr>
          <a:xfrm rot="803026">
            <a:off x="11586107" y="2015428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725BC56-C7B6-400F-80F9-3F968E2CAE0E}"/>
              </a:ext>
            </a:extLst>
          </p:cNvPr>
          <p:cNvGrpSpPr/>
          <p:nvPr userDrawn="1"/>
        </p:nvGrpSpPr>
        <p:grpSpPr>
          <a:xfrm>
            <a:off x="3383603" y="1013721"/>
            <a:ext cx="7749965" cy="5100743"/>
            <a:chOff x="510812" y="938373"/>
            <a:chExt cx="8073393" cy="5313612"/>
          </a:xfrm>
        </p:grpSpPr>
        <p:sp>
          <p:nvSpPr>
            <p:cNvPr id="44" name="Rounded Rectangle 15">
              <a:extLst>
                <a:ext uri="{FF2B5EF4-FFF2-40B4-BE49-F238E27FC236}">
                  <a16:creationId xmlns:a16="http://schemas.microsoft.com/office/drawing/2014/main" id="{1EC806EC-A1B2-4893-9504-1D7FFE8E238F}"/>
                </a:ext>
              </a:extLst>
            </p:cNvPr>
            <p:cNvSpPr/>
            <p:nvPr/>
          </p:nvSpPr>
          <p:spPr>
            <a:xfrm>
              <a:off x="877709" y="938373"/>
              <a:ext cx="7339600" cy="5234482"/>
            </a:xfrm>
            <a:prstGeom prst="round2SameRect">
              <a:avLst>
                <a:gd name="adj1" fmla="val 5601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noProof="0" dirty="0"/>
            </a:p>
          </p:txBody>
        </p:sp>
        <p:sp>
          <p:nvSpPr>
            <p:cNvPr id="45" name="Rounded Rectangle 15">
              <a:extLst>
                <a:ext uri="{FF2B5EF4-FFF2-40B4-BE49-F238E27FC236}">
                  <a16:creationId xmlns:a16="http://schemas.microsoft.com/office/drawing/2014/main" id="{535A1B12-6F16-41A0-A6B1-4AD0CCB5A081}"/>
                </a:ext>
              </a:extLst>
            </p:cNvPr>
            <p:cNvSpPr/>
            <p:nvPr/>
          </p:nvSpPr>
          <p:spPr>
            <a:xfrm>
              <a:off x="930758" y="995668"/>
              <a:ext cx="7233502" cy="5177187"/>
            </a:xfrm>
            <a:prstGeom prst="round2SameRect">
              <a:avLst>
                <a:gd name="adj1" fmla="val 4499"/>
                <a:gd name="adj2" fmla="val 0"/>
              </a:avLst>
            </a:prstGeom>
            <a:solidFill>
              <a:schemeClr val="bg1"/>
            </a:solidFill>
            <a:ln w="3175">
              <a:solidFill>
                <a:schemeClr val="accent1"/>
              </a:solidFill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379B244F-CF81-4500-A78E-495ABA6828BA}"/>
                </a:ext>
              </a:extLst>
            </p:cNvPr>
            <p:cNvSpPr/>
            <p:nvPr/>
          </p:nvSpPr>
          <p:spPr>
            <a:xfrm rot="16200000">
              <a:off x="2264894" y="295974"/>
              <a:ext cx="4565229" cy="6599909"/>
            </a:xfrm>
            <a:prstGeom prst="roundRect">
              <a:avLst>
                <a:gd name="adj" fmla="val 1476"/>
              </a:avLst>
            </a:prstGeom>
            <a:solidFill>
              <a:schemeClr val="bg1"/>
            </a:solidFill>
            <a:ln w="31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47" name="Rounded Rectangle 15">
              <a:extLst>
                <a:ext uri="{FF2B5EF4-FFF2-40B4-BE49-F238E27FC236}">
                  <a16:creationId xmlns:a16="http://schemas.microsoft.com/office/drawing/2014/main" id="{EE88F157-E260-486F-937E-C18428699861}"/>
                </a:ext>
              </a:extLst>
            </p:cNvPr>
            <p:cNvSpPr/>
            <p:nvPr/>
          </p:nvSpPr>
          <p:spPr>
            <a:xfrm rot="10800000">
              <a:off x="510812" y="5998253"/>
              <a:ext cx="8073393" cy="2489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/>
            </a:solidFill>
            <a:ln w="3175">
              <a:solidFill>
                <a:schemeClr val="accent1"/>
              </a:solidFill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48" name="Rounded Rectangle 15">
              <a:extLst>
                <a:ext uri="{FF2B5EF4-FFF2-40B4-BE49-F238E27FC236}">
                  <a16:creationId xmlns:a16="http://schemas.microsoft.com/office/drawing/2014/main" id="{F736AFAF-44AD-47CE-A63B-210102A4BF0B}"/>
                </a:ext>
              </a:extLst>
            </p:cNvPr>
            <p:cNvSpPr/>
            <p:nvPr userDrawn="1"/>
          </p:nvSpPr>
          <p:spPr>
            <a:xfrm>
              <a:off x="3668019" y="6206338"/>
              <a:ext cx="1758981" cy="45647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31000"/>
                  </a:schemeClr>
                </a:gs>
              </a:gsLst>
              <a:lin ang="16200000" scaled="0"/>
            </a:gra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noProof="0" dirty="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4F6457E-3660-4E80-82BC-8894D701DEE9}"/>
                </a:ext>
              </a:extLst>
            </p:cNvPr>
            <p:cNvSpPr/>
            <p:nvPr/>
          </p:nvSpPr>
          <p:spPr>
            <a:xfrm rot="16200000">
              <a:off x="4660498" y="1119143"/>
              <a:ext cx="48680" cy="4868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0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noProof="0" dirty="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88230416-7E55-4CB0-9548-491BA471E9E8}"/>
                </a:ext>
              </a:extLst>
            </p:cNvPr>
            <p:cNvSpPr/>
            <p:nvPr/>
          </p:nvSpPr>
          <p:spPr>
            <a:xfrm rot="16200000">
              <a:off x="4505961" y="1106017"/>
              <a:ext cx="83096" cy="8309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noProof="0" dirty="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E3C1810-AD4F-4393-928E-CFA8053A2CC2}"/>
                </a:ext>
              </a:extLst>
            </p:cNvPr>
            <p:cNvSpPr/>
            <p:nvPr/>
          </p:nvSpPr>
          <p:spPr>
            <a:xfrm rot="16200000">
              <a:off x="4524686" y="1124741"/>
              <a:ext cx="45647" cy="4564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noProof="0" dirty="0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152000"/>
            <a:ext cx="2951603" cy="2196235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42925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809625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076325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Emphasized text can go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SPP - The Sustainability in Procurement Pledge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C1EA41E-F6C4-484F-95E9-42978FF216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92796" y="1376357"/>
            <a:ext cx="6333545" cy="4379625"/>
          </a:xfrm>
          <a:prstGeom prst="roundRect">
            <a:avLst>
              <a:gd name="adj" fmla="val 135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 dirty="0"/>
              <a:t>Insert or Drag and Drop Image Here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5FD3B7C-17C6-4327-986C-A8A6D6EC1B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800" y="3509766"/>
            <a:ext cx="2951163" cy="2322709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6286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Numbers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30F7266-25A0-4B3A-A8CE-F083ECC9D4C6}"/>
              </a:ext>
            </a:extLst>
          </p:cNvPr>
          <p:cNvSpPr/>
          <p:nvPr userDrawn="1"/>
        </p:nvSpPr>
        <p:spPr>
          <a:xfrm>
            <a:off x="0" y="2539992"/>
            <a:ext cx="5373076" cy="4318008"/>
          </a:xfrm>
          <a:custGeom>
            <a:avLst/>
            <a:gdLst>
              <a:gd name="connsiteX0" fmla="*/ 4972877 w 5373076"/>
              <a:gd name="connsiteY0" fmla="*/ 1816430 h 4318008"/>
              <a:gd name="connsiteX1" fmla="*/ 5211912 w 5373076"/>
              <a:gd name="connsiteY1" fmla="*/ 2046590 h 4318008"/>
              <a:gd name="connsiteX2" fmla="*/ 4866804 w 5373076"/>
              <a:gd name="connsiteY2" fmla="*/ 2013272 h 4318008"/>
              <a:gd name="connsiteX3" fmla="*/ 3721849 w 5373076"/>
              <a:gd name="connsiteY3" fmla="*/ 1808102 h 4318008"/>
              <a:gd name="connsiteX4" fmla="*/ 3854624 w 5373076"/>
              <a:gd name="connsiteY4" fmla="*/ 2524110 h 4318008"/>
              <a:gd name="connsiteX5" fmla="*/ 3419634 w 5373076"/>
              <a:gd name="connsiteY5" fmla="*/ 2322178 h 4318008"/>
              <a:gd name="connsiteX6" fmla="*/ 3604566 w 5373076"/>
              <a:gd name="connsiteY6" fmla="*/ 1945430 h 4318008"/>
              <a:gd name="connsiteX7" fmla="*/ 2301472 w 5373076"/>
              <a:gd name="connsiteY7" fmla="*/ 1771765 h 4318008"/>
              <a:gd name="connsiteX8" fmla="*/ 3237442 w 5373076"/>
              <a:gd name="connsiteY8" fmla="*/ 2134997 h 4318008"/>
              <a:gd name="connsiteX9" fmla="*/ 3266331 w 5373076"/>
              <a:gd name="connsiteY9" fmla="*/ 2949530 h 4318008"/>
              <a:gd name="connsiteX10" fmla="*/ 1897852 w 5373076"/>
              <a:gd name="connsiteY10" fmla="*/ 4318008 h 4318008"/>
              <a:gd name="connsiteX11" fmla="*/ 134565 w 5373076"/>
              <a:gd name="connsiteY11" fmla="*/ 4318008 h 4318008"/>
              <a:gd name="connsiteX12" fmla="*/ 0 w 5373076"/>
              <a:gd name="connsiteY12" fmla="*/ 4183443 h 4318008"/>
              <a:gd name="connsiteX13" fmla="*/ 0 w 5373076"/>
              <a:gd name="connsiteY13" fmla="*/ 2855805 h 4318008"/>
              <a:gd name="connsiteX14" fmla="*/ 5243699 w 5373076"/>
              <a:gd name="connsiteY14" fmla="*/ 652159 h 4318008"/>
              <a:gd name="connsiteX15" fmla="*/ 5058767 w 5373076"/>
              <a:gd name="connsiteY15" fmla="*/ 1028908 h 4318008"/>
              <a:gd name="connsiteX16" fmla="*/ 4960786 w 5373076"/>
              <a:gd name="connsiteY16" fmla="*/ 983422 h 4318008"/>
              <a:gd name="connsiteX17" fmla="*/ 3473588 w 5373076"/>
              <a:gd name="connsiteY17" fmla="*/ 405712 h 4318008"/>
              <a:gd name="connsiteX18" fmla="*/ 4094196 w 5373076"/>
              <a:gd name="connsiteY18" fmla="*/ 1366894 h 4318008"/>
              <a:gd name="connsiteX19" fmla="*/ 3778134 w 5373076"/>
              <a:gd name="connsiteY19" fmla="*/ 1741309 h 4318008"/>
              <a:gd name="connsiteX20" fmla="*/ 2824519 w 5373076"/>
              <a:gd name="connsiteY20" fmla="*/ 1808100 h 4318008"/>
              <a:gd name="connsiteX21" fmla="*/ 4454991 w 5373076"/>
              <a:gd name="connsiteY21" fmla="*/ 0 h 4318008"/>
              <a:gd name="connsiteX22" fmla="*/ 5373076 w 5373076"/>
              <a:gd name="connsiteY22" fmla="*/ 32358 h 4318008"/>
              <a:gd name="connsiteX23" fmla="*/ 4628717 w 5373076"/>
              <a:gd name="connsiteY23" fmla="*/ 1349015 h 4318008"/>
              <a:gd name="connsiteX24" fmla="*/ 4094010 w 5373076"/>
              <a:gd name="connsiteY24" fmla="*/ 779481 h 431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373076" h="4318008">
                <a:moveTo>
                  <a:pt x="4972877" y="1816430"/>
                </a:moveTo>
                <a:lnTo>
                  <a:pt x="5211912" y="2046590"/>
                </a:lnTo>
                <a:lnTo>
                  <a:pt x="4866804" y="2013272"/>
                </a:lnTo>
                <a:close/>
                <a:moveTo>
                  <a:pt x="3721849" y="1808102"/>
                </a:moveTo>
                <a:lnTo>
                  <a:pt x="3854624" y="2524110"/>
                </a:lnTo>
                <a:lnTo>
                  <a:pt x="3419634" y="2322178"/>
                </a:lnTo>
                <a:lnTo>
                  <a:pt x="3604566" y="1945430"/>
                </a:lnTo>
                <a:close/>
                <a:moveTo>
                  <a:pt x="2301472" y="1771765"/>
                </a:moveTo>
                <a:lnTo>
                  <a:pt x="3237442" y="2134997"/>
                </a:lnTo>
                <a:lnTo>
                  <a:pt x="3266331" y="2949530"/>
                </a:lnTo>
                <a:lnTo>
                  <a:pt x="1897852" y="4318008"/>
                </a:lnTo>
                <a:lnTo>
                  <a:pt x="134565" y="4318008"/>
                </a:lnTo>
                <a:lnTo>
                  <a:pt x="0" y="4183443"/>
                </a:lnTo>
                <a:lnTo>
                  <a:pt x="0" y="2855805"/>
                </a:lnTo>
                <a:close/>
                <a:moveTo>
                  <a:pt x="5243699" y="652159"/>
                </a:moveTo>
                <a:lnTo>
                  <a:pt x="5058767" y="1028908"/>
                </a:lnTo>
                <a:lnTo>
                  <a:pt x="4960786" y="983422"/>
                </a:lnTo>
                <a:close/>
                <a:moveTo>
                  <a:pt x="3473588" y="405712"/>
                </a:moveTo>
                <a:lnTo>
                  <a:pt x="4094196" y="1366894"/>
                </a:lnTo>
                <a:lnTo>
                  <a:pt x="3778134" y="1741309"/>
                </a:lnTo>
                <a:lnTo>
                  <a:pt x="2824519" y="1808100"/>
                </a:lnTo>
                <a:close/>
                <a:moveTo>
                  <a:pt x="4454991" y="0"/>
                </a:moveTo>
                <a:lnTo>
                  <a:pt x="5373076" y="32358"/>
                </a:lnTo>
                <a:lnTo>
                  <a:pt x="4628717" y="1349015"/>
                </a:lnTo>
                <a:lnTo>
                  <a:pt x="4094010" y="779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 userDrawn="1">
            <p:ph sz="half" idx="1"/>
          </p:nvPr>
        </p:nvSpPr>
        <p:spPr>
          <a:xfrm>
            <a:off x="906843" y="3429050"/>
            <a:ext cx="4522314" cy="2762949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E47D86-FD0D-44D0-9B7F-9EDEBD11F9D6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SPP - The Sustainability in Procurement Pledge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29F8B3-4723-4928-83E5-76C29D05F2FE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6774740" y="3429000"/>
            <a:ext cx="4522407" cy="276225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EF984BB-176D-4924-ADAD-52FBC95B07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6463" y="2278063"/>
            <a:ext cx="4522787" cy="885825"/>
          </a:xfrm>
        </p:spPr>
        <p:txBody>
          <a:bodyPr anchor="ctr"/>
          <a:lstStyle>
            <a:lvl1pPr marL="0" indent="0">
              <a:buNone/>
              <a:defRPr sz="8000" b="1">
                <a:latin typeface="+mj-lt"/>
              </a:defRPr>
            </a:lvl1pPr>
            <a:lvl2pPr marL="266700" indent="0">
              <a:buNone/>
              <a:defRPr sz="8000">
                <a:latin typeface="+mj-lt"/>
              </a:defRPr>
            </a:lvl2pPr>
            <a:lvl3pPr marL="542925" indent="0">
              <a:buNone/>
              <a:defRPr sz="8000">
                <a:latin typeface="+mj-lt"/>
              </a:defRPr>
            </a:lvl3pPr>
            <a:lvl4pPr marL="809625" indent="0">
              <a:buNone/>
              <a:defRPr sz="8000">
                <a:latin typeface="+mj-lt"/>
              </a:defRPr>
            </a:lvl4pPr>
            <a:lvl5pPr marL="1076325" indent="0">
              <a:buNone/>
              <a:defRPr sz="8000">
                <a:latin typeface="+mj-lt"/>
              </a:defRPr>
            </a:lvl5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C59BE1D7-885A-4749-99BA-6909D64AFA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62750" y="2278063"/>
            <a:ext cx="4522787" cy="885825"/>
          </a:xfrm>
        </p:spPr>
        <p:txBody>
          <a:bodyPr anchor="ctr"/>
          <a:lstStyle>
            <a:lvl1pPr marL="0" indent="0">
              <a:buNone/>
              <a:defRPr sz="8000" b="1" i="0">
                <a:latin typeface="+mj-lt"/>
              </a:defRPr>
            </a:lvl1pPr>
          </a:lstStyle>
          <a:p>
            <a:pPr lvl="0"/>
            <a:r>
              <a:rPr lang="en-US" noProof="0"/>
              <a:t>2</a:t>
            </a:r>
          </a:p>
        </p:txBody>
      </p:sp>
      <p:cxnSp>
        <p:nvCxnSpPr>
          <p:cNvPr id="10" name="Straight Connector 9" descr="Middle divider line">
            <a:extLst>
              <a:ext uri="{FF2B5EF4-FFF2-40B4-BE49-F238E27FC236}">
                <a16:creationId xmlns:a16="http://schemas.microsoft.com/office/drawing/2014/main" id="{2B940646-DE40-4E0F-AE42-6530784C9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0" y="1391763"/>
            <a:ext cx="0" cy="4588123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6449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AAF5B5B-E896-400A-9E43-EAF605A0AC8B}"/>
              </a:ext>
            </a:extLst>
          </p:cNvPr>
          <p:cNvSpPr/>
          <p:nvPr userDrawn="1"/>
        </p:nvSpPr>
        <p:spPr>
          <a:xfrm rot="19260823">
            <a:off x="10216425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A2F5A3D-36C4-4B97-A62C-2AEA3B6FC1CF}"/>
              </a:ext>
            </a:extLst>
          </p:cNvPr>
          <p:cNvSpPr/>
          <p:nvPr userDrawn="1"/>
        </p:nvSpPr>
        <p:spPr>
          <a:xfrm rot="20377627">
            <a:off x="10678141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B474E17-6556-4551-AD1B-351EE2DA98E0}"/>
              </a:ext>
            </a:extLst>
          </p:cNvPr>
          <p:cNvSpPr/>
          <p:nvPr userDrawn="1"/>
        </p:nvSpPr>
        <p:spPr>
          <a:xfrm rot="19260823">
            <a:off x="10717367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860E6D1-2C9F-477C-AE22-BFF5ADE85C60}"/>
              </a:ext>
            </a:extLst>
          </p:cNvPr>
          <p:cNvSpPr/>
          <p:nvPr userDrawn="1"/>
        </p:nvSpPr>
        <p:spPr>
          <a:xfrm rot="19810388">
            <a:off x="11064926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5EC6C60-C605-4022-9718-ED56F34D6448}"/>
              </a:ext>
            </a:extLst>
          </p:cNvPr>
          <p:cNvSpPr/>
          <p:nvPr userDrawn="1"/>
        </p:nvSpPr>
        <p:spPr>
          <a:xfrm rot="18277851">
            <a:off x="11152527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F47BB28-400F-4C54-ADDA-0055CEB6593B}"/>
              </a:ext>
            </a:extLst>
          </p:cNvPr>
          <p:cNvSpPr/>
          <p:nvPr userDrawn="1"/>
        </p:nvSpPr>
        <p:spPr>
          <a:xfrm rot="20761418">
            <a:off x="11545452" y="103068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386F148-99E1-4ED6-B4DA-151A6DB27D67}"/>
              </a:ext>
            </a:extLst>
          </p:cNvPr>
          <p:cNvSpPr/>
          <p:nvPr userDrawn="1"/>
        </p:nvSpPr>
        <p:spPr>
          <a:xfrm rot="17315293">
            <a:off x="11756248" y="2475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A0565DA-6430-4984-ACB6-E7FACACC71AF}"/>
              </a:ext>
            </a:extLst>
          </p:cNvPr>
          <p:cNvSpPr/>
          <p:nvPr userDrawn="1"/>
        </p:nvSpPr>
        <p:spPr>
          <a:xfrm rot="20082236">
            <a:off x="11448108" y="631127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DE18DFF-F9E6-4839-817B-4DD871CEAE6F}"/>
              </a:ext>
            </a:extLst>
          </p:cNvPr>
          <p:cNvSpPr/>
          <p:nvPr userDrawn="1"/>
        </p:nvSpPr>
        <p:spPr>
          <a:xfrm rot="19879732">
            <a:off x="11668879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0038A3A-7324-4606-9C92-00C9AB1759F4}"/>
              </a:ext>
            </a:extLst>
          </p:cNvPr>
          <p:cNvSpPr/>
          <p:nvPr userDrawn="1"/>
        </p:nvSpPr>
        <p:spPr>
          <a:xfrm rot="328041">
            <a:off x="10094502" y="901548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C0291BA-50C5-406F-B24E-14C9CAF652D7}"/>
              </a:ext>
            </a:extLst>
          </p:cNvPr>
          <p:cNvSpPr/>
          <p:nvPr userDrawn="1"/>
        </p:nvSpPr>
        <p:spPr>
          <a:xfrm>
            <a:off x="10871770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52EBA81-38BC-4DF6-93C3-4A1A02FD2789}"/>
              </a:ext>
            </a:extLst>
          </p:cNvPr>
          <p:cNvSpPr/>
          <p:nvPr userDrawn="1"/>
        </p:nvSpPr>
        <p:spPr>
          <a:xfrm rot="20761418">
            <a:off x="11512604" y="1484835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AF80622-5597-45AD-92C3-2C4C3797720A}"/>
              </a:ext>
            </a:extLst>
          </p:cNvPr>
          <p:cNvSpPr/>
          <p:nvPr userDrawn="1"/>
        </p:nvSpPr>
        <p:spPr>
          <a:xfrm rot="1160487">
            <a:off x="10291662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833793E-EB91-43B4-8444-36ADD2A48E55}"/>
              </a:ext>
            </a:extLst>
          </p:cNvPr>
          <p:cNvSpPr/>
          <p:nvPr userDrawn="1"/>
        </p:nvSpPr>
        <p:spPr>
          <a:xfrm rot="803026">
            <a:off x="11586107" y="2015428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5472000" cy="3600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1584000"/>
            <a:ext cx="5472000" cy="4608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337FD81-6DFD-43B7-A7D9-59E45ECDF39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SPP - The Sustainability in Procurement Pledge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17B7460-0559-435A-9C2F-1B12BC6CE1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EA7B8348-A00A-4AAE-B1F6-924515577B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00000" y="1581663"/>
            <a:ext cx="5472000" cy="4608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4521CFCD-C079-4019-942D-035558CAFC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8002" y="1151785"/>
            <a:ext cx="5483998" cy="354868"/>
          </a:xfrm>
        </p:spPr>
        <p:txBody>
          <a:bodyPr vert="horz" lIns="0" tIns="0" rIns="0" bIns="0" rtlCol="0" anchor="t">
            <a:noAutofit/>
          </a:bodyPr>
          <a:lstStyle>
            <a:lvl1pPr marL="0" indent="0">
              <a:buNone/>
              <a:defRPr lang="en-US" sz="2400" b="1"/>
            </a:lvl1pPr>
          </a:lstStyle>
          <a:p>
            <a:pPr marL="266700" lvl="0" indent="-266700"/>
            <a:r>
              <a:rPr lang="en-US" noProof="0"/>
              <a:t>Click to edit Master text styles</a:t>
            </a:r>
          </a:p>
        </p:txBody>
      </p:sp>
      <p:cxnSp>
        <p:nvCxnSpPr>
          <p:cNvPr id="28" name="Straight Connector 27" descr="Center divider line">
            <a:extLst>
              <a:ext uri="{FF2B5EF4-FFF2-40B4-BE49-F238E27FC236}">
                <a16:creationId xmlns:a16="http://schemas.microsoft.com/office/drawing/2014/main" id="{AEACA101-2521-41AA-8F51-FF0BF783E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0" y="2438720"/>
            <a:ext cx="0" cy="252516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9098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 Bo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396" y="2463936"/>
            <a:ext cx="3726003" cy="3314545"/>
          </a:xfrm>
          <a:prstGeom prst="rightArrowCallout">
            <a:avLst>
              <a:gd name="adj1" fmla="val 50000"/>
              <a:gd name="adj2" fmla="val 25000"/>
              <a:gd name="adj3" fmla="val 15421"/>
              <a:gd name="adj4" fmla="val 80487"/>
            </a:avLst>
          </a:prstGeom>
          <a:solidFill>
            <a:schemeClr val="bg1">
              <a:lumMod val="95000"/>
            </a:schemeClr>
          </a:solidFill>
        </p:spPr>
        <p:txBody>
          <a:bodyPr lIns="180000" tIns="180000" rIns="18000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SPP - The Sustainability in Procurement Pledge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13985" y="2463801"/>
            <a:ext cx="3726469" cy="3314200"/>
          </a:xfrm>
          <a:prstGeom prst="rightArrowCallout">
            <a:avLst>
              <a:gd name="adj1" fmla="val 50000"/>
              <a:gd name="adj2" fmla="val 25000"/>
              <a:gd name="adj3" fmla="val 16186"/>
              <a:gd name="adj4" fmla="val 80493"/>
            </a:avLst>
          </a:prstGeom>
          <a:solidFill>
            <a:schemeClr val="bg1">
              <a:lumMod val="95000"/>
            </a:schemeClr>
          </a:solidFill>
        </p:spPr>
        <p:txBody>
          <a:bodyPr lIns="180000" tIns="180000" rIns="18000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83985" y="2463801"/>
            <a:ext cx="2963619" cy="3314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80000" tIns="180000" rIns="18000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8E9D1B9-1C3A-4397-B3B4-9A921D64159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 Header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B4F049D-3C57-44BB-ACE2-1363AF36D9E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4236" y="1647240"/>
            <a:ext cx="2975578" cy="648000"/>
          </a:xfrm>
          <a:ln>
            <a:solidFill>
              <a:schemeClr val="accent1"/>
            </a:solidFill>
          </a:ln>
        </p:spPr>
        <p:txBody>
          <a:bodyPr tIns="108000" anchor="t"/>
          <a:lstStyle>
            <a:lvl1pPr marL="0" indent="0" algn="ctr">
              <a:buNone/>
              <a:defRPr>
                <a:latin typeface="+mj-lt"/>
              </a:defRPr>
            </a:lvl1pPr>
            <a:lvl2pPr marL="266700" indent="0" algn="ctr">
              <a:buNone/>
              <a:defRPr/>
            </a:lvl2pPr>
            <a:lvl3pPr marL="542925" indent="0" algn="ctr">
              <a:buNone/>
              <a:defRPr/>
            </a:lvl3pPr>
            <a:lvl4pPr marL="809625" indent="0" algn="ctr">
              <a:buNone/>
              <a:defRPr/>
            </a:lvl4pPr>
            <a:lvl5pPr marL="1076325" indent="0" algn="ctr">
              <a:buNone/>
              <a:defRPr/>
            </a:lvl5pPr>
          </a:lstStyle>
          <a:p>
            <a:pPr lvl="0"/>
            <a:r>
              <a:rPr lang="en-US" noProof="0"/>
              <a:t>Section 1 Title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B9B793F-A64B-475C-96F3-FB40100E01E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08336" y="1647040"/>
            <a:ext cx="2975578" cy="648000"/>
          </a:xfrm>
          <a:ln>
            <a:solidFill>
              <a:schemeClr val="accent2"/>
            </a:solidFill>
          </a:ln>
        </p:spPr>
        <p:txBody>
          <a:bodyPr tIns="108000" anchor="t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 noProof="0"/>
              <a:t>Section 2 Title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EF53567-5287-43FB-B07E-A12F3AEEDB9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483986" y="1647240"/>
            <a:ext cx="2975578" cy="648000"/>
          </a:xfrm>
          <a:ln>
            <a:solidFill>
              <a:schemeClr val="accent3"/>
            </a:solidFill>
          </a:ln>
        </p:spPr>
        <p:txBody>
          <a:bodyPr tIns="108000" anchor="t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 noProof="0"/>
              <a:t>Section 3 Title</a:t>
            </a:r>
          </a:p>
        </p:txBody>
      </p:sp>
    </p:spTree>
    <p:extLst>
      <p:ext uri="{BB962C8B-B14F-4D97-AF65-F5344CB8AC3E}">
        <p14:creationId xmlns:p14="http://schemas.microsoft.com/office/powerpoint/2010/main" val="37557335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SPP - The Sustainability in Procurement Pledge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37BBBFC2-32EB-4335-9980-A7CF236703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 Header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2158F80-0C1A-4B9E-9335-A5A0015187F7}"/>
              </a:ext>
            </a:extLst>
          </p:cNvPr>
          <p:cNvCxnSpPr/>
          <p:nvPr userDrawn="1"/>
        </p:nvCxnSpPr>
        <p:spPr>
          <a:xfrm>
            <a:off x="431800" y="3866682"/>
            <a:ext cx="11339513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723DA611-B88C-4D7E-82A4-5E4CA9DC2E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12908" y="3973125"/>
            <a:ext cx="415608" cy="201776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180A0FA4-75CD-4A61-AA79-9C3C5F97ED8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179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EBB89A53-1B07-4560-B98E-03BECDB832C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03816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22D34AD8-D83D-4409-A418-C00840A085A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37583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3EAA6A46-63F3-49A5-8E0B-758176E4429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847850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BB051A6E-4868-4F3F-93DB-AD07020E934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77108" y="3973125"/>
            <a:ext cx="415608" cy="201776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61519886-189E-4C69-AEED-FD9BDD3E56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31986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0F084DDF-04EE-46A9-9F77-D5FD94D1B54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791884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743DE8AB-BF74-4CC9-AD19-8BBBF44867A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26390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2ECC5C24-2CE5-491E-89DC-F9C5AE98B06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67995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ADB0F187-5781-4076-B761-264B1C683A6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735918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B2E776B2-D388-4243-80AE-BD8AF47C8AA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20793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5" name="Text Placeholder 10">
            <a:extLst>
              <a:ext uri="{FF2B5EF4-FFF2-40B4-BE49-F238E27FC236}">
                <a16:creationId xmlns:a16="http://schemas.microsoft.com/office/drawing/2014/main" id="{79F3A104-EDC0-4A25-9585-3F9F8C1022C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15196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23DA3E7C-9F0E-4A57-B6EA-C01C72788E9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623986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A8ABC110-DC97-4A71-9A16-67581EAC989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09599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8" name="Text Placeholder 10">
            <a:extLst>
              <a:ext uri="{FF2B5EF4-FFF2-40B4-BE49-F238E27FC236}">
                <a16:creationId xmlns:a16="http://schemas.microsoft.com/office/drawing/2014/main" id="{81058125-332B-41A7-BCD5-72CAE3F9F97D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56801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E32DE8FD-6391-4094-BAEC-CC0836CC67E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04002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5C53C0F3-9308-422B-BC6E-1ACA5029027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512046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06DFFA03-9EA6-4F70-9519-AB1361BAF7CE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98406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49CD8693-3557-4241-BB88-518160D989C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456080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3" name="Text Placeholder 10">
            <a:extLst>
              <a:ext uri="{FF2B5EF4-FFF2-40B4-BE49-F238E27FC236}">
                <a16:creationId xmlns:a16="http://schemas.microsoft.com/office/drawing/2014/main" id="{4884DF69-4936-4F90-BFB8-ED04A228DA22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92809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4" name="Text Placeholder 10">
            <a:extLst>
              <a:ext uri="{FF2B5EF4-FFF2-40B4-BE49-F238E27FC236}">
                <a16:creationId xmlns:a16="http://schemas.microsoft.com/office/drawing/2014/main" id="{00804F61-8052-4AD8-8370-ED72B261BC29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0344148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5" name="Text Placeholder 10">
            <a:extLst>
              <a:ext uri="{FF2B5EF4-FFF2-40B4-BE49-F238E27FC236}">
                <a16:creationId xmlns:a16="http://schemas.microsoft.com/office/drawing/2014/main" id="{313F370F-A9EC-477E-BED7-BF4E8752742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400114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6" name="Text Placeholder 10">
            <a:extLst>
              <a:ext uri="{FF2B5EF4-FFF2-40B4-BE49-F238E27FC236}">
                <a16:creationId xmlns:a16="http://schemas.microsoft.com/office/drawing/2014/main" id="{9E687ADD-FE6C-441E-991F-E71EA0572C3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87213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7" name="Text Placeholder 10">
            <a:extLst>
              <a:ext uri="{FF2B5EF4-FFF2-40B4-BE49-F238E27FC236}">
                <a16:creationId xmlns:a16="http://schemas.microsoft.com/office/drawing/2014/main" id="{5E0252B4-80AE-40E9-BA32-6EDAAC625211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081616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8" name="Text Placeholder 10">
            <a:extLst>
              <a:ext uri="{FF2B5EF4-FFF2-40B4-BE49-F238E27FC236}">
                <a16:creationId xmlns:a16="http://schemas.microsoft.com/office/drawing/2014/main" id="{8A807DF0-23B6-4B83-B3F6-8D0BE9A851F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128818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9" name="Text Placeholder 3">
            <a:extLst>
              <a:ext uri="{FF2B5EF4-FFF2-40B4-BE49-F238E27FC236}">
                <a16:creationId xmlns:a16="http://schemas.microsoft.com/office/drawing/2014/main" id="{F3591345-36C8-481A-AD5B-5F69B03D1710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360988" y="2190750"/>
            <a:ext cx="1793875" cy="561975"/>
          </a:xfrm>
          <a:noFill/>
          <a:ln>
            <a:noFill/>
          </a:ln>
        </p:spPr>
        <p:txBody>
          <a:bodyPr tIns="36000" anchor="t"/>
          <a:lstStyle>
            <a:lvl1pPr marL="0" indent="0"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Title</a:t>
            </a:r>
          </a:p>
        </p:txBody>
      </p:sp>
      <p:sp>
        <p:nvSpPr>
          <p:cNvPr id="50" name="Text Placeholder 36">
            <a:extLst>
              <a:ext uri="{FF2B5EF4-FFF2-40B4-BE49-F238E27FC236}">
                <a16:creationId xmlns:a16="http://schemas.microsoft.com/office/drawing/2014/main" id="{954C0732-1924-4A1B-9272-95C51D0B36FE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395728" y="2531196"/>
            <a:ext cx="1724394" cy="1858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Month, Year</a:t>
            </a:r>
          </a:p>
        </p:txBody>
      </p:sp>
    </p:spTree>
    <p:extLst>
      <p:ext uri="{BB962C8B-B14F-4D97-AF65-F5344CB8AC3E}">
        <p14:creationId xmlns:p14="http://schemas.microsoft.com/office/powerpoint/2010/main" val="906707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3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SPP - The Sustainability in Procurement Pledge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03945" y="3995705"/>
            <a:ext cx="1964171" cy="216000"/>
          </a:xfrm>
        </p:spPr>
        <p:txBody>
          <a:bodyPr/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55887" y="3995705"/>
            <a:ext cx="1964171" cy="216000"/>
          </a:xfrm>
        </p:spPr>
        <p:txBody>
          <a:bodyPr/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807829" y="3991240"/>
            <a:ext cx="1964171" cy="216000"/>
          </a:xfrm>
        </p:spPr>
        <p:txBody>
          <a:bodyPr/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03945" y="3424428"/>
            <a:ext cx="1964170" cy="504000"/>
          </a:xfrm>
        </p:spPr>
        <p:txBody>
          <a:bodyPr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55887" y="3424428"/>
            <a:ext cx="1964171" cy="504000"/>
          </a:xfrm>
        </p:spPr>
        <p:txBody>
          <a:bodyPr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807830" y="3424428"/>
            <a:ext cx="1964170" cy="504000"/>
          </a:xfrm>
        </p:spPr>
        <p:txBody>
          <a:bodyPr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4" name="Picture Placeholder 22">
            <a:extLst>
              <a:ext uri="{FF2B5EF4-FFF2-40B4-BE49-F238E27FC236}">
                <a16:creationId xmlns:a16="http://schemas.microsoft.com/office/drawing/2014/main" id="{806A4855-25AA-40D4-B1A4-A271486B6C9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31800" y="2808242"/>
            <a:ext cx="1505966" cy="150596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5" name="Picture Placeholder 22">
            <a:extLst>
              <a:ext uri="{FF2B5EF4-FFF2-40B4-BE49-F238E27FC236}">
                <a16:creationId xmlns:a16="http://schemas.microsoft.com/office/drawing/2014/main" id="{31E10A24-B676-4117-9507-B4B0EB406F0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283742" y="2808242"/>
            <a:ext cx="1505966" cy="150596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6" name="Picture Placeholder 22">
            <a:extLst>
              <a:ext uri="{FF2B5EF4-FFF2-40B4-BE49-F238E27FC236}">
                <a16:creationId xmlns:a16="http://schemas.microsoft.com/office/drawing/2014/main" id="{6549D851-9848-44AC-937A-9B1EF867E59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135683" y="2808242"/>
            <a:ext cx="1505966" cy="150596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6DD16A0-27CF-480C-8ADD-7BB99E0031A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 Header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7CA876-2153-4136-850D-EE098BDC242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103945" y="4311393"/>
            <a:ext cx="1964172" cy="11303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Short Bio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9B21C2-C689-49C2-B45F-14C5C53A587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55887" y="4311393"/>
            <a:ext cx="1963737" cy="11303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noProof="0"/>
              <a:t>Short Bio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33D8E11-F7FD-4AD9-BEC6-78C6500F817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807829" y="4311393"/>
            <a:ext cx="1981200" cy="11382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noProof="0"/>
              <a:t>Short Bio</a:t>
            </a:r>
          </a:p>
        </p:txBody>
      </p:sp>
    </p:spTree>
    <p:extLst>
      <p:ext uri="{BB962C8B-B14F-4D97-AF65-F5344CB8AC3E}">
        <p14:creationId xmlns:p14="http://schemas.microsoft.com/office/powerpoint/2010/main" val="36241199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6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SPP - The Sustainability in Procurement Pledge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40113" y="4505325"/>
            <a:ext cx="1800000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48426" y="4505325"/>
            <a:ext cx="1800000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56739" y="4505325"/>
            <a:ext cx="1800000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65052" y="4505325"/>
            <a:ext cx="1800000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3926334"/>
            <a:ext cx="1800000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40113" y="3926335"/>
            <a:ext cx="1800000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48426" y="3926335"/>
            <a:ext cx="1800000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56739" y="3926335"/>
            <a:ext cx="1800000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01E9EA3-8BD6-4531-812C-663C75428B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65052" y="3926335"/>
            <a:ext cx="1800000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1800" y="4505325"/>
            <a:ext cx="1800000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4089E01F-0C47-4C6A-A9A8-A1A7E470F31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17088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Picture Placeholder 22">
            <a:extLst>
              <a:ext uri="{FF2B5EF4-FFF2-40B4-BE49-F238E27FC236}">
                <a16:creationId xmlns:a16="http://schemas.microsoft.com/office/drawing/2014/main" id="{806A4855-25AA-40D4-B1A4-A271486B6C9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625401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5" name="Picture Placeholder 22">
            <a:extLst>
              <a:ext uri="{FF2B5EF4-FFF2-40B4-BE49-F238E27FC236}">
                <a16:creationId xmlns:a16="http://schemas.microsoft.com/office/drawing/2014/main" id="{31E10A24-B676-4117-9507-B4B0EB406F0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533714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6" name="Picture Placeholder 22">
            <a:extLst>
              <a:ext uri="{FF2B5EF4-FFF2-40B4-BE49-F238E27FC236}">
                <a16:creationId xmlns:a16="http://schemas.microsoft.com/office/drawing/2014/main" id="{6549D851-9848-44AC-937A-9B1EF867E59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442027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7" name="Picture Placeholder 22">
            <a:extLst>
              <a:ext uri="{FF2B5EF4-FFF2-40B4-BE49-F238E27FC236}">
                <a16:creationId xmlns:a16="http://schemas.microsoft.com/office/drawing/2014/main" id="{B765F5D3-7CB7-4E55-8217-E9EEA9F2945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350340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0" name="Picture Placeholder 22">
            <a:extLst>
              <a:ext uri="{FF2B5EF4-FFF2-40B4-BE49-F238E27FC236}">
                <a16:creationId xmlns:a16="http://schemas.microsoft.com/office/drawing/2014/main" id="{8CB2CA38-4C7F-4D6B-9B34-606F1A007A1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258651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DA42CA-D117-4AF7-9FEC-03EB2BBB756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973363" y="3925888"/>
            <a:ext cx="1800000" cy="504825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  <a:lvl2pPr marL="266700" indent="0" algn="ctr">
              <a:buNone/>
              <a:defRPr/>
            </a:lvl2pPr>
            <a:lvl3pPr marL="542925" indent="0" algn="ctr">
              <a:buNone/>
              <a:defRPr/>
            </a:lvl3pPr>
            <a:lvl4pPr marL="809625" indent="0" algn="ctr">
              <a:buNone/>
              <a:defRPr/>
            </a:lvl4pPr>
            <a:lvl5pPr marL="1076325" indent="0" algn="ctr">
              <a:buNone/>
              <a:defRPr/>
            </a:lvl5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F9CEF5A-8DCE-4156-9138-C113C0D3A7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973363" y="4505325"/>
            <a:ext cx="1800000" cy="900113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5035105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8AB0F04-910C-4647-AE1C-177C66B50038}"/>
              </a:ext>
            </a:extLst>
          </p:cNvPr>
          <p:cNvSpPr/>
          <p:nvPr userDrawn="1"/>
        </p:nvSpPr>
        <p:spPr>
          <a:xfrm rot="4308689">
            <a:off x="8139110" y="-52404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E72A672-7789-4744-A4CB-D177B890FDE6}"/>
              </a:ext>
            </a:extLst>
          </p:cNvPr>
          <p:cNvSpPr/>
          <p:nvPr userDrawn="1"/>
        </p:nvSpPr>
        <p:spPr>
          <a:xfrm rot="4308689">
            <a:off x="8878526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SPP - The Sustainability in Procurement Pledge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4308689">
            <a:off x="9191192" y="1651650"/>
            <a:ext cx="1980696" cy="2066510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BD99355-65C1-4211-9E82-3D41ACE0AE17}"/>
              </a:ext>
            </a:extLst>
          </p:cNvPr>
          <p:cNvSpPr/>
          <p:nvPr userDrawn="1"/>
        </p:nvSpPr>
        <p:spPr>
          <a:xfrm rot="13830869">
            <a:off x="9457431" y="3977898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459E701-5FEF-4918-8F3A-04E29BF09009}"/>
              </a:ext>
            </a:extLst>
          </p:cNvPr>
          <p:cNvSpPr/>
          <p:nvPr userDrawn="1"/>
        </p:nvSpPr>
        <p:spPr>
          <a:xfrm rot="12431080">
            <a:off x="9528615" y="3713859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550A0A6-1197-4153-9800-69D58909D0C7}"/>
              </a:ext>
            </a:extLst>
          </p:cNvPr>
          <p:cNvSpPr/>
          <p:nvPr userDrawn="1"/>
        </p:nvSpPr>
        <p:spPr>
          <a:xfrm rot="4308689">
            <a:off x="8785444" y="1075879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17193105">
            <a:off x="11374788" y="284642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F9CE8FE-77D6-45E0-BBF7-78F07AC29771}"/>
              </a:ext>
            </a:extLst>
          </p:cNvPr>
          <p:cNvSpPr/>
          <p:nvPr userDrawn="1"/>
        </p:nvSpPr>
        <p:spPr>
          <a:xfrm rot="17193105">
            <a:off x="10879052" y="262735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37BBBFC2-32EB-4335-9980-A7CF236703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 Header</a:t>
            </a:r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29137C9-7B18-454C-AB56-2B4631DFE59D}"/>
              </a:ext>
            </a:extLst>
          </p:cNvPr>
          <p:cNvSpPr/>
          <p:nvPr userDrawn="1"/>
        </p:nvSpPr>
        <p:spPr>
          <a:xfrm rot="14199158">
            <a:off x="10161654" y="-236402"/>
            <a:ext cx="1957093" cy="1399810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57093" h="1399810">
                <a:moveTo>
                  <a:pt x="0" y="318772"/>
                </a:moveTo>
                <a:lnTo>
                  <a:pt x="858544" y="36067"/>
                </a:lnTo>
                <a:lnTo>
                  <a:pt x="1957093" y="0"/>
                </a:lnTo>
                <a:lnTo>
                  <a:pt x="1012700" y="1399810"/>
                </a:lnTo>
                <a:lnTo>
                  <a:pt x="172487" y="1221089"/>
                </a:lnTo>
                <a:lnTo>
                  <a:pt x="0" y="3187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6973557">
            <a:off x="9799840" y="198216"/>
            <a:ext cx="748251" cy="780669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SPP - The Sustainability in Procurement Pledge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5483574">
            <a:off x="9854193" y="80859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AACAC53-33A6-4BBC-8C68-0C56D0B39F57}"/>
              </a:ext>
            </a:extLst>
          </p:cNvPr>
          <p:cNvSpPr/>
          <p:nvPr userDrawn="1"/>
        </p:nvSpPr>
        <p:spPr>
          <a:xfrm rot="14235708">
            <a:off x="11753205" y="112024"/>
            <a:ext cx="332291" cy="247882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  <a:gd name="connsiteX0" fmla="*/ 0 w 1449157"/>
              <a:gd name="connsiteY0" fmla="*/ 282705 h 1363743"/>
              <a:gd name="connsiteX1" fmla="*/ 858544 w 1449157"/>
              <a:gd name="connsiteY1" fmla="*/ 0 h 1363743"/>
              <a:gd name="connsiteX2" fmla="*/ 1449157 w 1449157"/>
              <a:gd name="connsiteY2" fmla="*/ 715834 h 1363743"/>
              <a:gd name="connsiteX3" fmla="*/ 1012700 w 1449157"/>
              <a:gd name="connsiteY3" fmla="*/ 1363743 h 1363743"/>
              <a:gd name="connsiteX4" fmla="*/ 172487 w 1449157"/>
              <a:gd name="connsiteY4" fmla="*/ 1185022 h 1363743"/>
              <a:gd name="connsiteX5" fmla="*/ 0 w 1449157"/>
              <a:gd name="connsiteY5" fmla="*/ 282705 h 1363743"/>
              <a:gd name="connsiteX0" fmla="*/ 0 w 1449157"/>
              <a:gd name="connsiteY0" fmla="*/ 0 h 1081038"/>
              <a:gd name="connsiteX1" fmla="*/ 1449157 w 1449157"/>
              <a:gd name="connsiteY1" fmla="*/ 433129 h 1081038"/>
              <a:gd name="connsiteX2" fmla="*/ 1012700 w 1449157"/>
              <a:gd name="connsiteY2" fmla="*/ 1081038 h 1081038"/>
              <a:gd name="connsiteX3" fmla="*/ 172487 w 1449157"/>
              <a:gd name="connsiteY3" fmla="*/ 902317 h 1081038"/>
              <a:gd name="connsiteX4" fmla="*/ 0 w 1449157"/>
              <a:gd name="connsiteY4" fmla="*/ 0 h 1081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9157" h="1081038">
                <a:moveTo>
                  <a:pt x="0" y="0"/>
                </a:moveTo>
                <a:lnTo>
                  <a:pt x="1449157" y="433129"/>
                </a:lnTo>
                <a:lnTo>
                  <a:pt x="1012700" y="1081038"/>
                </a:lnTo>
                <a:lnTo>
                  <a:pt x="172487" y="90231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D86A7C4-9F1E-4F96-8AD9-5B75BEE364BE}"/>
              </a:ext>
            </a:extLst>
          </p:cNvPr>
          <p:cNvSpPr/>
          <p:nvPr userDrawn="1"/>
        </p:nvSpPr>
        <p:spPr>
          <a:xfrm rot="13336516">
            <a:off x="10313236" y="1084299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B63BFE72-A1DE-4CFE-9B52-553C99D52699}"/>
              </a:ext>
            </a:extLst>
          </p:cNvPr>
          <p:cNvSpPr/>
          <p:nvPr userDrawn="1"/>
        </p:nvSpPr>
        <p:spPr>
          <a:xfrm rot="5738060">
            <a:off x="9844293" y="1032301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9C266CD9-D77B-4B4D-8673-531E2784C610}"/>
              </a:ext>
            </a:extLst>
          </p:cNvPr>
          <p:cNvSpPr/>
          <p:nvPr userDrawn="1"/>
        </p:nvSpPr>
        <p:spPr>
          <a:xfrm rot="8291645">
            <a:off x="10081798" y="798094"/>
            <a:ext cx="371360" cy="273702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989658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SPP - The Sustainability in Procurement Pledge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03350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5" y="86714"/>
            <a:ext cx="12018572" cy="6684572"/>
          </a:xfrm>
          <a:solidFill>
            <a:schemeClr val="bg1">
              <a:lumMod val="85000"/>
            </a:schemeClr>
          </a:solidFill>
        </p:spPr>
        <p:txBody>
          <a:bodyPr lIns="360000" tIns="360000"/>
          <a:lstStyle>
            <a:lvl1pPr marL="0" indent="0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94607" y="2237328"/>
            <a:ext cx="7202786" cy="1449788"/>
          </a:xfrm>
          <a:solidFill>
            <a:schemeClr val="tx1">
              <a:alpha val="80000"/>
            </a:schemeClr>
          </a:solidFill>
        </p:spPr>
        <p:txBody>
          <a:bodyPr lIns="288000" rIns="2160000" bIns="144000" anchor="b" anchorCtr="0"/>
          <a:lstStyle>
            <a:lvl1pPr algn="r">
              <a:defRPr sz="6600" spc="-15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4607" y="3684672"/>
            <a:ext cx="5282503" cy="1604172"/>
          </a:xfrm>
          <a:solidFill>
            <a:schemeClr val="tx1">
              <a:alpha val="90000"/>
            </a:schemeClr>
          </a:solidFill>
        </p:spPr>
        <p:txBody>
          <a:bodyPr lIns="216000" tIns="144000" rIns="576000"/>
          <a:lstStyle>
            <a:lvl1pPr marL="0" indent="0" algn="r">
              <a:buNone/>
              <a:defRPr sz="21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688AEDF-1396-4322-8818-9D1C7976FCDF}"/>
              </a:ext>
            </a:extLst>
          </p:cNvPr>
          <p:cNvCxnSpPr>
            <a:cxnSpLocks/>
          </p:cNvCxnSpPr>
          <p:nvPr userDrawn="1"/>
        </p:nvCxnSpPr>
        <p:spPr>
          <a:xfrm>
            <a:off x="7777113" y="2412127"/>
            <a:ext cx="0" cy="1100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C122267-81F5-4D7C-8854-830FD491A4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0" y="4142258"/>
            <a:ext cx="4508500" cy="277342"/>
          </a:xfrm>
        </p:spPr>
        <p:txBody>
          <a:bodyPr anchor="ctr"/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266700" indent="0" algn="r">
              <a:buNone/>
              <a:defRPr>
                <a:solidFill>
                  <a:schemeClr val="bg1"/>
                </a:solidFill>
              </a:defRPr>
            </a:lvl2pPr>
            <a:lvl3pPr marL="542925" indent="0" algn="r">
              <a:buNone/>
              <a:defRPr>
                <a:solidFill>
                  <a:schemeClr val="bg1"/>
                </a:solidFill>
              </a:defRPr>
            </a:lvl3pPr>
            <a:lvl4pPr marL="809625" indent="0" algn="r">
              <a:buNone/>
              <a:defRPr>
                <a:solidFill>
                  <a:schemeClr val="bg1"/>
                </a:solidFill>
              </a:defRPr>
            </a:lvl4pPr>
            <a:lvl5pPr marL="1076325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Contact Number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D1624B9A-AB57-40B6-89A6-D34ED60BBF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7000" y="4448040"/>
            <a:ext cx="4508500" cy="277342"/>
          </a:xfrm>
        </p:spPr>
        <p:txBody>
          <a:bodyPr anchor="ctr"/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266700" indent="0" algn="r">
              <a:buNone/>
              <a:defRPr>
                <a:solidFill>
                  <a:schemeClr val="bg1"/>
                </a:solidFill>
              </a:defRPr>
            </a:lvl2pPr>
            <a:lvl3pPr marL="542925" indent="0" algn="r">
              <a:buNone/>
              <a:defRPr>
                <a:solidFill>
                  <a:schemeClr val="bg1"/>
                </a:solidFill>
              </a:defRPr>
            </a:lvl3pPr>
            <a:lvl4pPr marL="809625" indent="0" algn="r">
              <a:buNone/>
              <a:defRPr>
                <a:solidFill>
                  <a:schemeClr val="bg1"/>
                </a:solidFill>
              </a:defRPr>
            </a:lvl4pPr>
            <a:lvl5pPr marL="1076325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Email or Social Media Handle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61EA5FFD-797F-43FF-B13A-5DA8C820EE2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65008" y="2587752"/>
            <a:ext cx="1344168" cy="70408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Logo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7436EF9B-F86C-114A-BB87-C439E5F129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67000" y="4753821"/>
            <a:ext cx="4508500" cy="277342"/>
          </a:xfrm>
        </p:spPr>
        <p:txBody>
          <a:bodyPr anchor="ctr"/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266700" indent="0" algn="r">
              <a:buNone/>
              <a:defRPr>
                <a:solidFill>
                  <a:schemeClr val="bg1"/>
                </a:solidFill>
              </a:defRPr>
            </a:lvl2pPr>
            <a:lvl3pPr marL="542925" indent="0" algn="r">
              <a:buNone/>
              <a:defRPr>
                <a:solidFill>
                  <a:schemeClr val="bg1"/>
                </a:solidFill>
              </a:defRPr>
            </a:lvl3pPr>
            <a:lvl4pPr marL="809625" indent="0" algn="r">
              <a:buNone/>
              <a:defRPr>
                <a:solidFill>
                  <a:schemeClr val="bg1"/>
                </a:solidFill>
              </a:defRPr>
            </a:lvl4pPr>
            <a:lvl5pPr marL="1076325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Website Address</a:t>
            </a:r>
          </a:p>
        </p:txBody>
      </p:sp>
    </p:spTree>
    <p:extLst>
      <p:ext uri="{BB962C8B-B14F-4D97-AF65-F5344CB8AC3E}">
        <p14:creationId xmlns:p14="http://schemas.microsoft.com/office/powerpoint/2010/main" val="34759506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1768422"/>
            <a:ext cx="6840000" cy="2387600"/>
          </a:xfrm>
          <a:solidFill>
            <a:schemeClr val="tx1">
              <a:alpha val="80000"/>
            </a:schemeClr>
          </a:solidFill>
        </p:spPr>
        <p:txBody>
          <a:bodyPr lIns="432000" rIns="432000" bIns="144000" anchor="b"/>
          <a:lstStyle>
            <a:lvl1pPr algn="l">
              <a:defRPr sz="4200" spc="-15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</a:t>
            </a:r>
            <a:br>
              <a:rPr lang="en-US" noProof="0"/>
            </a:br>
            <a:r>
              <a:rPr lang="en-US" noProof="0"/>
              <a:t>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153578"/>
            <a:ext cx="6840000" cy="936000"/>
          </a:xfrm>
          <a:solidFill>
            <a:schemeClr val="tx1">
              <a:alpha val="90000"/>
            </a:schemeClr>
          </a:solidFill>
        </p:spPr>
        <p:txBody>
          <a:bodyPr lIns="432000" tIns="144000"/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3A733F0-30A3-4125-9B9B-2A07E1461F1B}"/>
              </a:ext>
            </a:extLst>
          </p:cNvPr>
          <p:cNvSpPr/>
          <p:nvPr userDrawn="1"/>
        </p:nvSpPr>
        <p:spPr>
          <a:xfrm rot="4308689">
            <a:off x="8139110" y="-52404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E236A80-227E-4FE4-AA47-7802636969A0}"/>
              </a:ext>
            </a:extLst>
          </p:cNvPr>
          <p:cNvSpPr/>
          <p:nvPr userDrawn="1"/>
        </p:nvSpPr>
        <p:spPr>
          <a:xfrm rot="4308689">
            <a:off x="8878526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AF58058-47D7-451D-B2D5-713873CFA06B}"/>
              </a:ext>
            </a:extLst>
          </p:cNvPr>
          <p:cNvSpPr/>
          <p:nvPr userDrawn="1"/>
        </p:nvSpPr>
        <p:spPr>
          <a:xfrm rot="4308689">
            <a:off x="9191192" y="1651650"/>
            <a:ext cx="1980696" cy="2066510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6D9AC51-13A8-43F2-B0AE-A475CD84575E}"/>
              </a:ext>
            </a:extLst>
          </p:cNvPr>
          <p:cNvSpPr/>
          <p:nvPr userDrawn="1"/>
        </p:nvSpPr>
        <p:spPr>
          <a:xfrm rot="13830869">
            <a:off x="9457431" y="3977898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BA8CC4C-FA3C-45FB-A5CE-C0F41063A4AA}"/>
              </a:ext>
            </a:extLst>
          </p:cNvPr>
          <p:cNvSpPr/>
          <p:nvPr userDrawn="1"/>
        </p:nvSpPr>
        <p:spPr>
          <a:xfrm rot="12431080">
            <a:off x="9528615" y="3713859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20D0EA4-6C0E-4F3B-B209-84132CF9DCEE}"/>
              </a:ext>
            </a:extLst>
          </p:cNvPr>
          <p:cNvSpPr/>
          <p:nvPr userDrawn="1"/>
        </p:nvSpPr>
        <p:spPr>
          <a:xfrm rot="4308689">
            <a:off x="8785444" y="1075879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2637900-ABE5-44BB-8955-B59B20FACF68}"/>
              </a:ext>
            </a:extLst>
          </p:cNvPr>
          <p:cNvSpPr/>
          <p:nvPr userDrawn="1"/>
        </p:nvSpPr>
        <p:spPr>
          <a:xfrm rot="17193105">
            <a:off x="11374788" y="284642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878CEF9-0D4E-43CF-A1AC-B8A752A7EDD3}"/>
              </a:ext>
            </a:extLst>
          </p:cNvPr>
          <p:cNvSpPr/>
          <p:nvPr userDrawn="1"/>
        </p:nvSpPr>
        <p:spPr>
          <a:xfrm rot="17193105">
            <a:off x="10879052" y="262735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157165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74E1F0E-A827-4F38-BAAB-5D5831E0813A}"/>
              </a:ext>
            </a:extLst>
          </p:cNvPr>
          <p:cNvSpPr/>
          <p:nvPr userDrawn="1"/>
        </p:nvSpPr>
        <p:spPr>
          <a:xfrm>
            <a:off x="0" y="6771286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7D9229-CE8B-44FD-B1E6-2FE619F40B4F}"/>
              </a:ext>
            </a:extLst>
          </p:cNvPr>
          <p:cNvSpPr/>
          <p:nvPr userDrawn="1"/>
        </p:nvSpPr>
        <p:spPr>
          <a:xfrm>
            <a:off x="0" y="0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83AF15-88E9-4D75-9D5E-7E4924887E91}"/>
              </a:ext>
            </a:extLst>
          </p:cNvPr>
          <p:cNvSpPr/>
          <p:nvPr userDrawn="1"/>
        </p:nvSpPr>
        <p:spPr>
          <a:xfrm rot="5400000">
            <a:off x="-3385643" y="3385642"/>
            <a:ext cx="6858001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B18E46-480F-48E8-9675-259D3D06A00D}"/>
              </a:ext>
            </a:extLst>
          </p:cNvPr>
          <p:cNvSpPr/>
          <p:nvPr userDrawn="1"/>
        </p:nvSpPr>
        <p:spPr>
          <a:xfrm rot="5400000">
            <a:off x="8719643" y="3385643"/>
            <a:ext cx="6858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9" y="86714"/>
            <a:ext cx="6009287" cy="4068402"/>
          </a:xfrm>
          <a:solidFill>
            <a:schemeClr val="tx1">
              <a:alpha val="80000"/>
            </a:schemeClr>
          </a:solidFill>
        </p:spPr>
        <p:txBody>
          <a:bodyPr lIns="288000" rIns="432000" bIns="144000" anchor="b"/>
          <a:lstStyle>
            <a:lvl1pPr algn="r">
              <a:defRPr sz="4200" spc="-15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999" y="4152672"/>
            <a:ext cx="6009287" cy="1818422"/>
          </a:xfrm>
          <a:solidFill>
            <a:schemeClr val="bg1">
              <a:lumMod val="95000"/>
              <a:alpha val="80000"/>
            </a:schemeClr>
          </a:solidFill>
        </p:spPr>
        <p:txBody>
          <a:bodyPr lIns="288000" tIns="144000" rIns="432000"/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994FE7-F6B5-D34D-B846-52B81F6F601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89E631-FFE0-4842-9C8D-2977AD46DA07}"/>
              </a:ext>
            </a:extLst>
          </p:cNvPr>
          <p:cNvSpPr txBox="1"/>
          <p:nvPr userDrawn="1"/>
        </p:nvSpPr>
        <p:spPr>
          <a:xfrm>
            <a:off x="5861957" y="66130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US" sz="1200" noProof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0052C3A-3942-4B16-A466-441F8E3C2260}"/>
              </a:ext>
            </a:extLst>
          </p:cNvPr>
          <p:cNvSpPr/>
          <p:nvPr userDrawn="1"/>
        </p:nvSpPr>
        <p:spPr>
          <a:xfrm>
            <a:off x="0" y="2539992"/>
            <a:ext cx="5373076" cy="4318008"/>
          </a:xfrm>
          <a:custGeom>
            <a:avLst/>
            <a:gdLst>
              <a:gd name="connsiteX0" fmla="*/ 4972877 w 5373076"/>
              <a:gd name="connsiteY0" fmla="*/ 1816430 h 4318008"/>
              <a:gd name="connsiteX1" fmla="*/ 5211912 w 5373076"/>
              <a:gd name="connsiteY1" fmla="*/ 2046590 h 4318008"/>
              <a:gd name="connsiteX2" fmla="*/ 4866804 w 5373076"/>
              <a:gd name="connsiteY2" fmla="*/ 2013272 h 4318008"/>
              <a:gd name="connsiteX3" fmla="*/ 3721849 w 5373076"/>
              <a:gd name="connsiteY3" fmla="*/ 1808102 h 4318008"/>
              <a:gd name="connsiteX4" fmla="*/ 3854624 w 5373076"/>
              <a:gd name="connsiteY4" fmla="*/ 2524110 h 4318008"/>
              <a:gd name="connsiteX5" fmla="*/ 3419634 w 5373076"/>
              <a:gd name="connsiteY5" fmla="*/ 2322178 h 4318008"/>
              <a:gd name="connsiteX6" fmla="*/ 3604566 w 5373076"/>
              <a:gd name="connsiteY6" fmla="*/ 1945430 h 4318008"/>
              <a:gd name="connsiteX7" fmla="*/ 2301472 w 5373076"/>
              <a:gd name="connsiteY7" fmla="*/ 1771765 h 4318008"/>
              <a:gd name="connsiteX8" fmla="*/ 3237442 w 5373076"/>
              <a:gd name="connsiteY8" fmla="*/ 2134997 h 4318008"/>
              <a:gd name="connsiteX9" fmla="*/ 3266331 w 5373076"/>
              <a:gd name="connsiteY9" fmla="*/ 2949530 h 4318008"/>
              <a:gd name="connsiteX10" fmla="*/ 1897852 w 5373076"/>
              <a:gd name="connsiteY10" fmla="*/ 4318008 h 4318008"/>
              <a:gd name="connsiteX11" fmla="*/ 134565 w 5373076"/>
              <a:gd name="connsiteY11" fmla="*/ 4318008 h 4318008"/>
              <a:gd name="connsiteX12" fmla="*/ 0 w 5373076"/>
              <a:gd name="connsiteY12" fmla="*/ 4183443 h 4318008"/>
              <a:gd name="connsiteX13" fmla="*/ 0 w 5373076"/>
              <a:gd name="connsiteY13" fmla="*/ 2855805 h 4318008"/>
              <a:gd name="connsiteX14" fmla="*/ 5243699 w 5373076"/>
              <a:gd name="connsiteY14" fmla="*/ 652159 h 4318008"/>
              <a:gd name="connsiteX15" fmla="*/ 5058767 w 5373076"/>
              <a:gd name="connsiteY15" fmla="*/ 1028908 h 4318008"/>
              <a:gd name="connsiteX16" fmla="*/ 4960786 w 5373076"/>
              <a:gd name="connsiteY16" fmla="*/ 983422 h 4318008"/>
              <a:gd name="connsiteX17" fmla="*/ 3473588 w 5373076"/>
              <a:gd name="connsiteY17" fmla="*/ 405712 h 4318008"/>
              <a:gd name="connsiteX18" fmla="*/ 4094196 w 5373076"/>
              <a:gd name="connsiteY18" fmla="*/ 1366894 h 4318008"/>
              <a:gd name="connsiteX19" fmla="*/ 3778134 w 5373076"/>
              <a:gd name="connsiteY19" fmla="*/ 1741309 h 4318008"/>
              <a:gd name="connsiteX20" fmla="*/ 2824519 w 5373076"/>
              <a:gd name="connsiteY20" fmla="*/ 1808100 h 4318008"/>
              <a:gd name="connsiteX21" fmla="*/ 4454991 w 5373076"/>
              <a:gd name="connsiteY21" fmla="*/ 0 h 4318008"/>
              <a:gd name="connsiteX22" fmla="*/ 5373076 w 5373076"/>
              <a:gd name="connsiteY22" fmla="*/ 32358 h 4318008"/>
              <a:gd name="connsiteX23" fmla="*/ 4628717 w 5373076"/>
              <a:gd name="connsiteY23" fmla="*/ 1349015 h 4318008"/>
              <a:gd name="connsiteX24" fmla="*/ 4094010 w 5373076"/>
              <a:gd name="connsiteY24" fmla="*/ 779481 h 431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373076" h="4318008">
                <a:moveTo>
                  <a:pt x="4972877" y="1816430"/>
                </a:moveTo>
                <a:lnTo>
                  <a:pt x="5211912" y="2046590"/>
                </a:lnTo>
                <a:lnTo>
                  <a:pt x="4866804" y="2013272"/>
                </a:lnTo>
                <a:close/>
                <a:moveTo>
                  <a:pt x="3721849" y="1808102"/>
                </a:moveTo>
                <a:lnTo>
                  <a:pt x="3854624" y="2524110"/>
                </a:lnTo>
                <a:lnTo>
                  <a:pt x="3419634" y="2322178"/>
                </a:lnTo>
                <a:lnTo>
                  <a:pt x="3604566" y="1945430"/>
                </a:lnTo>
                <a:close/>
                <a:moveTo>
                  <a:pt x="2301472" y="1771765"/>
                </a:moveTo>
                <a:lnTo>
                  <a:pt x="3237442" y="2134997"/>
                </a:lnTo>
                <a:lnTo>
                  <a:pt x="3266331" y="2949530"/>
                </a:lnTo>
                <a:lnTo>
                  <a:pt x="1897852" y="4318008"/>
                </a:lnTo>
                <a:lnTo>
                  <a:pt x="134565" y="4318008"/>
                </a:lnTo>
                <a:lnTo>
                  <a:pt x="0" y="4183443"/>
                </a:lnTo>
                <a:lnTo>
                  <a:pt x="0" y="2855805"/>
                </a:lnTo>
                <a:close/>
                <a:moveTo>
                  <a:pt x="5243699" y="652159"/>
                </a:moveTo>
                <a:lnTo>
                  <a:pt x="5058767" y="1028908"/>
                </a:lnTo>
                <a:lnTo>
                  <a:pt x="4960786" y="983422"/>
                </a:lnTo>
                <a:close/>
                <a:moveTo>
                  <a:pt x="3473588" y="405712"/>
                </a:moveTo>
                <a:lnTo>
                  <a:pt x="4094196" y="1366894"/>
                </a:lnTo>
                <a:lnTo>
                  <a:pt x="3778134" y="1741309"/>
                </a:lnTo>
                <a:lnTo>
                  <a:pt x="2824519" y="1808100"/>
                </a:lnTo>
                <a:close/>
                <a:moveTo>
                  <a:pt x="4454991" y="0"/>
                </a:moveTo>
                <a:lnTo>
                  <a:pt x="5373076" y="32358"/>
                </a:lnTo>
                <a:lnTo>
                  <a:pt x="4628717" y="1349015"/>
                </a:lnTo>
                <a:lnTo>
                  <a:pt x="4094010" y="779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00252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8AB0F04-910C-4647-AE1C-177C66B50038}"/>
              </a:ext>
            </a:extLst>
          </p:cNvPr>
          <p:cNvSpPr/>
          <p:nvPr userDrawn="1"/>
        </p:nvSpPr>
        <p:spPr>
          <a:xfrm rot="4308689">
            <a:off x="8139110" y="-52404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E72A672-7789-4744-A4CB-D177B890FDE6}"/>
              </a:ext>
            </a:extLst>
          </p:cNvPr>
          <p:cNvSpPr/>
          <p:nvPr userDrawn="1"/>
        </p:nvSpPr>
        <p:spPr>
          <a:xfrm rot="4308689">
            <a:off x="8878526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SPP - The Sustainability in Procurement Pledge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4308689">
            <a:off x="9191192" y="1651650"/>
            <a:ext cx="1980696" cy="2066510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BD99355-65C1-4211-9E82-3D41ACE0AE17}"/>
              </a:ext>
            </a:extLst>
          </p:cNvPr>
          <p:cNvSpPr/>
          <p:nvPr userDrawn="1"/>
        </p:nvSpPr>
        <p:spPr>
          <a:xfrm rot="13830869">
            <a:off x="9457431" y="3977898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459E701-5FEF-4918-8F3A-04E29BF09009}"/>
              </a:ext>
            </a:extLst>
          </p:cNvPr>
          <p:cNvSpPr/>
          <p:nvPr userDrawn="1"/>
        </p:nvSpPr>
        <p:spPr>
          <a:xfrm rot="12431080">
            <a:off x="9528615" y="3713859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550A0A6-1197-4153-9800-69D58909D0C7}"/>
              </a:ext>
            </a:extLst>
          </p:cNvPr>
          <p:cNvSpPr/>
          <p:nvPr userDrawn="1"/>
        </p:nvSpPr>
        <p:spPr>
          <a:xfrm rot="4308689">
            <a:off x="8785444" y="1075879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17193105">
            <a:off x="11374788" y="284642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F9CE8FE-77D6-45E0-BBF7-78F07AC29771}"/>
              </a:ext>
            </a:extLst>
          </p:cNvPr>
          <p:cNvSpPr/>
          <p:nvPr userDrawn="1"/>
        </p:nvSpPr>
        <p:spPr>
          <a:xfrm rot="17193105">
            <a:off x="10879052" y="262735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73E47D5-BDE7-46E7-8C4E-6111A41AF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4D90A547-C01D-42BC-98ED-831FDD76F3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EBF3BE3-47D8-4511-B598-743DF88DF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623311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8AB0F04-910C-4647-AE1C-177C66B50038}"/>
              </a:ext>
            </a:extLst>
          </p:cNvPr>
          <p:cNvSpPr/>
          <p:nvPr userDrawn="1"/>
        </p:nvSpPr>
        <p:spPr>
          <a:xfrm rot="4308689">
            <a:off x="8139110" y="-52404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E72A672-7789-4744-A4CB-D177B890FDE6}"/>
              </a:ext>
            </a:extLst>
          </p:cNvPr>
          <p:cNvSpPr/>
          <p:nvPr userDrawn="1"/>
        </p:nvSpPr>
        <p:spPr>
          <a:xfrm rot="4308689">
            <a:off x="8878526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SPP - The Sustainability in Procurement Pledge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4308689">
            <a:off x="9191192" y="1651650"/>
            <a:ext cx="1980696" cy="2066510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BD99355-65C1-4211-9E82-3D41ACE0AE17}"/>
              </a:ext>
            </a:extLst>
          </p:cNvPr>
          <p:cNvSpPr/>
          <p:nvPr userDrawn="1"/>
        </p:nvSpPr>
        <p:spPr>
          <a:xfrm rot="13830869">
            <a:off x="9457431" y="3977898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459E701-5FEF-4918-8F3A-04E29BF09009}"/>
              </a:ext>
            </a:extLst>
          </p:cNvPr>
          <p:cNvSpPr/>
          <p:nvPr userDrawn="1"/>
        </p:nvSpPr>
        <p:spPr>
          <a:xfrm rot="12431080">
            <a:off x="9528615" y="3713859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550A0A6-1197-4153-9800-69D58909D0C7}"/>
              </a:ext>
            </a:extLst>
          </p:cNvPr>
          <p:cNvSpPr/>
          <p:nvPr userDrawn="1"/>
        </p:nvSpPr>
        <p:spPr>
          <a:xfrm rot="4308689">
            <a:off x="8785444" y="1075879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17193105">
            <a:off x="11374788" y="284642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F9CE8FE-77D6-45E0-BBF7-78F07AC29771}"/>
              </a:ext>
            </a:extLst>
          </p:cNvPr>
          <p:cNvSpPr/>
          <p:nvPr userDrawn="1"/>
        </p:nvSpPr>
        <p:spPr>
          <a:xfrm rot="17193105">
            <a:off x="10879052" y="262735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1434632-BEE5-428E-872A-794325BA8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7CB95FD3-7DAC-4417-8633-7EFA4852E0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94CDAD6C-9665-443F-B344-147513A6C1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947631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8AB0F04-910C-4647-AE1C-177C66B50038}"/>
              </a:ext>
            </a:extLst>
          </p:cNvPr>
          <p:cNvSpPr/>
          <p:nvPr userDrawn="1"/>
        </p:nvSpPr>
        <p:spPr>
          <a:xfrm rot="4308689">
            <a:off x="8139110" y="-52404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E72A672-7789-4744-A4CB-D177B890FDE6}"/>
              </a:ext>
            </a:extLst>
          </p:cNvPr>
          <p:cNvSpPr/>
          <p:nvPr userDrawn="1"/>
        </p:nvSpPr>
        <p:spPr>
          <a:xfrm rot="4308689">
            <a:off x="8878526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SPP - The Sustainability in Procurement Pledge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4308689">
            <a:off x="9191192" y="1651650"/>
            <a:ext cx="1980696" cy="2066510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BD99355-65C1-4211-9E82-3D41ACE0AE17}"/>
              </a:ext>
            </a:extLst>
          </p:cNvPr>
          <p:cNvSpPr/>
          <p:nvPr userDrawn="1"/>
        </p:nvSpPr>
        <p:spPr>
          <a:xfrm rot="13830869">
            <a:off x="9457431" y="3977898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459E701-5FEF-4918-8F3A-04E29BF09009}"/>
              </a:ext>
            </a:extLst>
          </p:cNvPr>
          <p:cNvSpPr/>
          <p:nvPr userDrawn="1"/>
        </p:nvSpPr>
        <p:spPr>
          <a:xfrm rot="12431080">
            <a:off x="9528615" y="3713859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550A0A6-1197-4153-9800-69D58909D0C7}"/>
              </a:ext>
            </a:extLst>
          </p:cNvPr>
          <p:cNvSpPr/>
          <p:nvPr userDrawn="1"/>
        </p:nvSpPr>
        <p:spPr>
          <a:xfrm rot="4308689">
            <a:off x="8785444" y="1075879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17193105">
            <a:off x="11374788" y="284642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F9CE8FE-77D6-45E0-BBF7-78F07AC29771}"/>
              </a:ext>
            </a:extLst>
          </p:cNvPr>
          <p:cNvSpPr/>
          <p:nvPr userDrawn="1"/>
        </p:nvSpPr>
        <p:spPr>
          <a:xfrm rot="17193105">
            <a:off x="10879052" y="262735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64878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ctagon 6">
            <a:extLst>
              <a:ext uri="{FF2B5EF4-FFF2-40B4-BE49-F238E27FC236}">
                <a16:creationId xmlns:a16="http://schemas.microsoft.com/office/drawing/2014/main" id="{12B87281-2FCA-44C5-BFC9-FD653787EFC4}"/>
              </a:ext>
            </a:extLst>
          </p:cNvPr>
          <p:cNvSpPr/>
          <p:nvPr userDrawn="1"/>
        </p:nvSpPr>
        <p:spPr>
          <a:xfrm rot="1361022">
            <a:off x="11394972" y="6053793"/>
            <a:ext cx="634795" cy="634795"/>
          </a:xfrm>
          <a:prstGeom prst="octagon">
            <a:avLst/>
          </a:prstGeom>
          <a:noFill/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11340000" cy="468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999" y="6188628"/>
            <a:ext cx="878494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SPP - The Sustainability in Procurement Pledge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6369" y="6155190"/>
            <a:ext cx="432000" cy="432000"/>
          </a:xfrm>
          <a:prstGeom prst="ellipse">
            <a:avLst/>
          </a:prstGeom>
          <a:noFill/>
          <a:ln w="3175">
            <a:solidFill>
              <a:schemeClr val="accent1"/>
            </a:solidFill>
          </a:ln>
        </p:spPr>
        <p:txBody>
          <a:bodyPr vert="horz" lIns="0" tIns="0" rIns="0" bIns="0" rtlCol="0" anchor="ctr"/>
          <a:lstStyle>
            <a:lvl1pPr algn="ctr">
              <a:defRPr sz="1200" b="1" i="1">
                <a:solidFill>
                  <a:schemeClr val="tx1"/>
                </a:solidFill>
                <a:latin typeface="+mj-lt"/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66BF03E-F48E-4C0A-9078-07AC4DDF896A}"/>
              </a:ext>
            </a:extLst>
          </p:cNvPr>
          <p:cNvSpPr/>
          <p:nvPr userDrawn="1"/>
        </p:nvSpPr>
        <p:spPr>
          <a:xfrm>
            <a:off x="11533871" y="6185902"/>
            <a:ext cx="73515" cy="735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accent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F827500-FC74-463C-9312-BC59104AEBD6}"/>
              </a:ext>
            </a:extLst>
          </p:cNvPr>
          <p:cNvSpPr/>
          <p:nvPr userDrawn="1"/>
        </p:nvSpPr>
        <p:spPr>
          <a:xfrm>
            <a:off x="11892084" y="6561525"/>
            <a:ext cx="100439" cy="10043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0EE18F-610D-4230-BA82-4E5007401ADD}"/>
              </a:ext>
            </a:extLst>
          </p:cNvPr>
          <p:cNvSpPr txBox="1"/>
          <p:nvPr userDrawn="1"/>
        </p:nvSpPr>
        <p:spPr>
          <a:xfrm>
            <a:off x="8734570" y="6278857"/>
            <a:ext cx="2510557" cy="1846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US" sz="1200" noProof="0" dirty="0">
                <a:solidFill>
                  <a:schemeClr val="tx2"/>
                </a:solidFill>
                <a:latin typeface="+mj-lt"/>
              </a:rPr>
              <a:t>Your Logo or Name Here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AF375EA-F235-4EAA-A52F-D6BF0D6EDDCA}"/>
              </a:ext>
            </a:extLst>
          </p:cNvPr>
          <p:cNvSpPr/>
          <p:nvPr userDrawn="1"/>
        </p:nvSpPr>
        <p:spPr>
          <a:xfrm>
            <a:off x="11342875" y="5990144"/>
            <a:ext cx="260512" cy="26051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accent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3C8C5B-6356-4B7C-887C-A436D7DB4059}"/>
              </a:ext>
            </a:extLst>
          </p:cNvPr>
          <p:cNvSpPr/>
          <p:nvPr userDrawn="1"/>
        </p:nvSpPr>
        <p:spPr>
          <a:xfrm>
            <a:off x="0" y="6771286"/>
            <a:ext cx="12192000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3120C00-0FF6-411F-B2D6-C625ED6BD241}"/>
              </a:ext>
            </a:extLst>
          </p:cNvPr>
          <p:cNvSpPr/>
          <p:nvPr userDrawn="1"/>
        </p:nvSpPr>
        <p:spPr>
          <a:xfrm>
            <a:off x="0" y="0"/>
            <a:ext cx="12192000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D142C1D-78E5-4AD5-BEF3-C015D6E3FEBD}"/>
              </a:ext>
            </a:extLst>
          </p:cNvPr>
          <p:cNvSpPr/>
          <p:nvPr userDrawn="1"/>
        </p:nvSpPr>
        <p:spPr>
          <a:xfrm rot="5400000">
            <a:off x="-3385643" y="3385642"/>
            <a:ext cx="6858001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00D9306-2240-47FF-AA2F-DC7C26A008A4}"/>
              </a:ext>
            </a:extLst>
          </p:cNvPr>
          <p:cNvSpPr/>
          <p:nvPr userDrawn="1"/>
        </p:nvSpPr>
        <p:spPr>
          <a:xfrm rot="5400000">
            <a:off x="8719643" y="3385643"/>
            <a:ext cx="6858000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4" r:id="rId3"/>
    <p:sldLayoutId id="2147483650" r:id="rId4"/>
    <p:sldLayoutId id="2147483652" r:id="rId5"/>
    <p:sldLayoutId id="2147483656" r:id="rId6"/>
    <p:sldLayoutId id="2147483657" r:id="rId7"/>
    <p:sldLayoutId id="2147483668" r:id="rId8"/>
    <p:sldLayoutId id="2147483670" r:id="rId9"/>
    <p:sldLayoutId id="2147483653" r:id="rId10"/>
    <p:sldLayoutId id="2147483673" r:id="rId11"/>
    <p:sldLayoutId id="2147483674" r:id="rId12"/>
    <p:sldLayoutId id="2147483676" r:id="rId13"/>
    <p:sldLayoutId id="2147483677" r:id="rId14"/>
    <p:sldLayoutId id="2147483654" r:id="rId15"/>
    <p:sldLayoutId id="2147483660" r:id="rId16"/>
    <p:sldLayoutId id="2147483661" r:id="rId17"/>
    <p:sldLayoutId id="2147483678" r:id="rId18"/>
    <p:sldLayoutId id="2147483686" r:id="rId19"/>
    <p:sldLayoutId id="2147483687" r:id="rId20"/>
    <p:sldLayoutId id="2147483689" r:id="rId21"/>
    <p:sldLayoutId id="2147483690" r:id="rId22"/>
    <p:sldLayoutId id="2147483688" r:id="rId2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6021E6EB-EBC0-48DB-948B-749776B5B03A}"/>
              </a:ext>
            </a:extLst>
          </p:cNvPr>
          <p:cNvSpPr/>
          <p:nvPr/>
        </p:nvSpPr>
        <p:spPr bwMode="auto">
          <a:xfrm>
            <a:off x="3219851" y="1224253"/>
            <a:ext cx="3051714" cy="3455988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CDD2D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rgbClr val="E1000F"/>
              </a:buClr>
              <a:buSzPct val="120000"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 charset="0"/>
            </a:endParaRPr>
          </a:p>
        </p:txBody>
      </p:sp>
      <p:pic>
        <p:nvPicPr>
          <p:cNvPr id="7" name="Picture 6" descr="A person with short hair&#10;&#10;Description automatically generated">
            <a:extLst>
              <a:ext uri="{FF2B5EF4-FFF2-40B4-BE49-F238E27FC236}">
                <a16:creationId xmlns:a16="http://schemas.microsoft.com/office/drawing/2014/main" id="{1994E970-0B72-A99E-3C69-F80DD9151A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836" t="2141" r="12644" b="13383"/>
          <a:stretch/>
        </p:blipFill>
        <p:spPr>
          <a:xfrm>
            <a:off x="3364462" y="1546459"/>
            <a:ext cx="2559501" cy="292821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10F51EC-3900-4C49-97C8-F553DCCA0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  <a:latin typeface="+mn-lt"/>
              </a:rPr>
              <a:t>Quick Guide: Adding the </a:t>
            </a:r>
            <a:r>
              <a:rPr lang="en-US" spc="-150" dirty="0">
                <a:solidFill>
                  <a:srgbClr val="333333"/>
                </a:solidFill>
                <a:latin typeface="+mn-lt"/>
                <a:cs typeface="Helvetica" panose="020B0604020202020204" pitchFamily="34" charset="0"/>
              </a:rPr>
              <a:t>Sustainable Procurement Pledge</a:t>
            </a:r>
            <a:br>
              <a:rPr lang="en-US" dirty="0">
                <a:latin typeface="+mn-lt"/>
              </a:rPr>
            </a:br>
            <a:r>
              <a:rPr lang="en-US" dirty="0">
                <a:solidFill>
                  <a:srgbClr val="00B050"/>
                </a:solidFill>
                <a:latin typeface="+mn-lt"/>
              </a:rPr>
              <a:t>Ambassador Banner to your LinkedIn Profile Picture</a:t>
            </a:r>
            <a:endParaRPr lang="en-US" dirty="0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1C2CF4-2517-436D-A00F-019A3B593C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1</a:t>
            </a:fld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D7149C-ECA3-4E19-9800-676B97592B85}"/>
              </a:ext>
            </a:extLst>
          </p:cNvPr>
          <p:cNvSpPr/>
          <p:nvPr/>
        </p:nvSpPr>
        <p:spPr>
          <a:xfrm>
            <a:off x="9390888" y="6155190"/>
            <a:ext cx="1892808" cy="43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6ECB4293-DC45-46F2-882C-5B0BEA19E1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057" y="122425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" name="Inhaltsplatzhalter 14">
            <a:extLst>
              <a:ext uri="{FF2B5EF4-FFF2-40B4-BE49-F238E27FC236}">
                <a16:creationId xmlns:a16="http://schemas.microsoft.com/office/drawing/2014/main" id="{9D780297-877C-4128-9F2A-29A57491CF9D}"/>
              </a:ext>
            </a:extLst>
          </p:cNvPr>
          <p:cNvSpPr txBox="1">
            <a:spLocks/>
          </p:cNvSpPr>
          <p:nvPr/>
        </p:nvSpPr>
        <p:spPr bwMode="gray">
          <a:xfrm>
            <a:off x="345057" y="1224252"/>
            <a:ext cx="2324100" cy="4216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66700" indent="-266700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0225" indent="-261938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2pPr>
            <a:lvl3pPr marL="806450" indent="-274638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3pPr>
            <a:lvl4pPr marL="1073150" indent="-265113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4pPr>
            <a:lvl5pPr marL="1339850" indent="-265113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5pPr>
            <a:lvl6pPr marL="1797050" indent="-265113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2254250" indent="-265113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2711450" indent="-265113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3168650" indent="-265113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ts val="600"/>
              </a:spcAft>
              <a:buClr>
                <a:srgbClr val="00B050"/>
              </a:buClr>
              <a:buSzPct val="100000"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Insert your profile image into the placeholder on the right →</a:t>
            </a:r>
          </a:p>
          <a:p>
            <a:pPr marL="342900" indent="-342900">
              <a:buClr>
                <a:srgbClr val="00B050"/>
              </a:buClr>
              <a:buFont typeface="+mj-lt"/>
              <a:buAutoNum type="arabicPeriod"/>
            </a:pPr>
            <a:r>
              <a:rPr lang="en-US" kern="0" dirty="0">
                <a:solidFill>
                  <a:srgbClr val="000000"/>
                </a:solidFill>
              </a:rPr>
              <a:t>Crop the image according to the size of the placeholder by </a:t>
            </a:r>
            <a:r>
              <a:rPr lang="en-US" kern="0" dirty="0">
                <a:solidFill>
                  <a:srgbClr val="000000"/>
                </a:solidFill>
                <a:sym typeface="Wingdings" panose="05000000000000000000" pitchFamily="2" charset="2"/>
              </a:rPr>
              <a:t>right-clicking on the picture and selecting </a:t>
            </a:r>
            <a:r>
              <a:rPr lang="en-US" kern="0" dirty="0">
                <a:solidFill>
                  <a:srgbClr val="12973B"/>
                </a:solidFill>
                <a:sym typeface="Wingdings" panose="05000000000000000000" pitchFamily="2" charset="2"/>
              </a:rPr>
              <a:t>Crop</a:t>
            </a:r>
          </a:p>
          <a:p>
            <a:pPr marL="342900" indent="-342900">
              <a:buClr>
                <a:srgbClr val="00B050"/>
              </a:buClr>
              <a:buFont typeface="+mj-lt"/>
              <a:buAutoNum type="arabicPeriod"/>
            </a:pPr>
            <a:r>
              <a:rPr lang="en-US" kern="0" dirty="0">
                <a:solidFill>
                  <a:srgbClr val="12973B"/>
                </a:solidFill>
                <a:sym typeface="Wingdings" panose="05000000000000000000" pitchFamily="2" charset="2"/>
              </a:rPr>
              <a:t>Remove</a:t>
            </a:r>
            <a:r>
              <a:rPr lang="en-US" kern="0" dirty="0">
                <a:solidFill>
                  <a:srgbClr val="000000"/>
                </a:solidFill>
                <a:sym typeface="Wingdings" panose="05000000000000000000" pitchFamily="2" charset="2"/>
              </a:rPr>
              <a:t> the example picture and place  your picture in the template.</a:t>
            </a:r>
          </a:p>
          <a:p>
            <a:pPr marL="342900" indent="-342900">
              <a:buClr>
                <a:srgbClr val="E1000F"/>
              </a:buClr>
              <a:buFont typeface="+mj-lt"/>
              <a:buAutoNum type="arabicPeriod"/>
            </a:pPr>
            <a:endParaRPr lang="en-US" b="1" kern="0" dirty="0">
              <a:solidFill>
                <a:srgbClr val="E1000F"/>
              </a:solidFill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ts val="600"/>
              </a:spcAft>
              <a:buClr>
                <a:srgbClr val="E1000F"/>
              </a:buClr>
              <a:buSzPct val="100000"/>
              <a:buFont typeface="+mj-lt"/>
              <a:buAutoNum type="arabicPeriod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77E35E7A-6B76-479B-BB0D-24511F15E90F}"/>
              </a:ext>
            </a:extLst>
          </p:cNvPr>
          <p:cNvSpPr/>
          <p:nvPr/>
        </p:nvSpPr>
        <p:spPr bwMode="auto">
          <a:xfrm>
            <a:off x="3241653" y="1254668"/>
            <a:ext cx="257429" cy="257429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rgbClr val="E1000F"/>
              </a:buClr>
              <a:buSzPct val="12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 charset="0"/>
              </a:rPr>
              <a:t>1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ADED7BE2-2C3E-4274-B5C4-0F46D170D7D3}"/>
              </a:ext>
            </a:extLst>
          </p:cNvPr>
          <p:cNvSpPr/>
          <p:nvPr/>
        </p:nvSpPr>
        <p:spPr bwMode="auto">
          <a:xfrm>
            <a:off x="6426555" y="1549321"/>
            <a:ext cx="257429" cy="257429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rgbClr val="E1000F"/>
              </a:buClr>
              <a:buSzPct val="120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 charset="0"/>
              </a:rPr>
              <a:t>2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CD85D9A4-3952-4456-A0C0-11D674E4356A}"/>
              </a:ext>
            </a:extLst>
          </p:cNvPr>
          <p:cNvSpPr>
            <a:spLocks noChangeAspect="1"/>
          </p:cNvSpPr>
          <p:nvPr/>
        </p:nvSpPr>
        <p:spPr>
          <a:xfrm>
            <a:off x="3595150" y="1673325"/>
            <a:ext cx="2167128" cy="2167128"/>
          </a:xfrm>
          <a:prstGeom prst="rect">
            <a:avLst/>
          </a:prstGeom>
          <a:noFill/>
          <a:ln>
            <a:solidFill>
              <a:srgbClr val="1297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0" name="Picture 109">
            <a:extLst>
              <a:ext uri="{FF2B5EF4-FFF2-40B4-BE49-F238E27FC236}">
                <a16:creationId xmlns:a16="http://schemas.microsoft.com/office/drawing/2014/main" id="{A9382D71-5E80-40DD-8968-8214D9625A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689" t="5518" r="1195" b="76914"/>
          <a:stretch/>
        </p:blipFill>
        <p:spPr>
          <a:xfrm>
            <a:off x="6430713" y="1894533"/>
            <a:ext cx="3488634" cy="670045"/>
          </a:xfrm>
          <a:prstGeom prst="rect">
            <a:avLst/>
          </a:prstGeom>
        </p:spPr>
      </p:pic>
      <p:sp>
        <p:nvSpPr>
          <p:cNvPr id="111" name="Rectangle 110">
            <a:extLst>
              <a:ext uri="{FF2B5EF4-FFF2-40B4-BE49-F238E27FC236}">
                <a16:creationId xmlns:a16="http://schemas.microsoft.com/office/drawing/2014/main" id="{C414B95E-2680-4AF0-BC23-FCF8C7DC9861}"/>
              </a:ext>
            </a:extLst>
          </p:cNvPr>
          <p:cNvSpPr/>
          <p:nvPr/>
        </p:nvSpPr>
        <p:spPr>
          <a:xfrm>
            <a:off x="8775538" y="1890088"/>
            <a:ext cx="444410" cy="646167"/>
          </a:xfrm>
          <a:prstGeom prst="rect">
            <a:avLst/>
          </a:prstGeom>
          <a:noFill/>
          <a:ln>
            <a:solidFill>
              <a:srgbClr val="1297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" name="Picture 111">
            <a:extLst>
              <a:ext uri="{FF2B5EF4-FFF2-40B4-BE49-F238E27FC236}">
                <a16:creationId xmlns:a16="http://schemas.microsoft.com/office/drawing/2014/main" id="{D5A5F76D-3B33-4E1E-A14D-9B73932E4A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7466" y="2647752"/>
            <a:ext cx="1186728" cy="1168927"/>
          </a:xfrm>
          <a:prstGeom prst="rect">
            <a:avLst/>
          </a:prstGeom>
        </p:spPr>
      </p:pic>
      <p:sp>
        <p:nvSpPr>
          <p:cNvPr id="113" name="Rectangle 112">
            <a:extLst>
              <a:ext uri="{FF2B5EF4-FFF2-40B4-BE49-F238E27FC236}">
                <a16:creationId xmlns:a16="http://schemas.microsoft.com/office/drawing/2014/main" id="{AFEF9879-5E7B-4B8D-AA94-7A53CD70DD78}"/>
              </a:ext>
            </a:extLst>
          </p:cNvPr>
          <p:cNvSpPr/>
          <p:nvPr/>
        </p:nvSpPr>
        <p:spPr>
          <a:xfrm>
            <a:off x="8748854" y="2654182"/>
            <a:ext cx="1188720" cy="219456"/>
          </a:xfrm>
          <a:prstGeom prst="rect">
            <a:avLst/>
          </a:prstGeom>
          <a:noFill/>
          <a:ln>
            <a:solidFill>
              <a:srgbClr val="1297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94FCED9B-6B0F-4F83-98CC-9D2EB0069DE8}"/>
              </a:ext>
            </a:extLst>
          </p:cNvPr>
          <p:cNvSpPr/>
          <p:nvPr/>
        </p:nvSpPr>
        <p:spPr bwMode="auto">
          <a:xfrm>
            <a:off x="6048145" y="4013106"/>
            <a:ext cx="257429" cy="257429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rgbClr val="E1000F"/>
              </a:buClr>
              <a:buSzPct val="120000"/>
              <a:buFontTx/>
              <a:buNone/>
              <a:tabLst/>
              <a:defRPr/>
            </a:pPr>
            <a:r>
              <a:rPr lang="de-DE" sz="1400" b="1" kern="0" dirty="0">
                <a:solidFill>
                  <a:srgbClr val="FFFFFF"/>
                </a:solidFill>
                <a:latin typeface="Calibri"/>
                <a:cs typeface="Calibri" charset="0"/>
              </a:rPr>
              <a:t>3</a:t>
            </a:r>
            <a:endParaRPr lang="en-US" sz="1400" b="1" kern="0" dirty="0">
              <a:solidFill>
                <a:srgbClr val="FFFFFF"/>
              </a:solidFill>
              <a:latin typeface="Calibri"/>
              <a:cs typeface="Calibri" charset="0"/>
            </a:endParaRPr>
          </a:p>
        </p:txBody>
      </p:sp>
      <p:pic>
        <p:nvPicPr>
          <p:cNvPr id="117" name="Picture 116" descr="A picture containing food&#10;&#10;Description automatically generated">
            <a:extLst>
              <a:ext uri="{FF2B5EF4-FFF2-40B4-BE49-F238E27FC236}">
                <a16:creationId xmlns:a16="http://schemas.microsoft.com/office/drawing/2014/main" id="{F583AD1B-0820-4D36-B70E-1D3EB1A9F8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8285" y="3078213"/>
            <a:ext cx="2164268" cy="487722"/>
          </a:xfrm>
          <a:prstGeom prst="rect">
            <a:avLst/>
          </a:prstGeom>
        </p:spPr>
      </p:pic>
      <p:sp>
        <p:nvSpPr>
          <p:cNvPr id="119" name="Rectangle 118">
            <a:extLst>
              <a:ext uri="{FF2B5EF4-FFF2-40B4-BE49-F238E27FC236}">
                <a16:creationId xmlns:a16="http://schemas.microsoft.com/office/drawing/2014/main" id="{F1E5D411-E5AB-4BEE-A364-64BB31F2C601}"/>
              </a:ext>
            </a:extLst>
          </p:cNvPr>
          <p:cNvSpPr/>
          <p:nvPr/>
        </p:nvSpPr>
        <p:spPr bwMode="auto">
          <a:xfrm>
            <a:off x="7760371" y="4364903"/>
            <a:ext cx="257429" cy="257429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rgbClr val="E1000F"/>
              </a:buClr>
              <a:buSzPct val="120000"/>
              <a:buFontTx/>
              <a:buNone/>
              <a:tabLst/>
              <a:defRPr/>
            </a:pPr>
            <a:r>
              <a:rPr lang="de-DE" sz="1400" b="1" kern="0" dirty="0">
                <a:solidFill>
                  <a:srgbClr val="FFFFFF"/>
                </a:solidFill>
                <a:latin typeface="Calibri"/>
                <a:cs typeface="Calibri" charset="0"/>
              </a:rPr>
              <a:t>4</a:t>
            </a:r>
            <a:endParaRPr lang="en-US" sz="1400" b="1" kern="0" dirty="0">
              <a:solidFill>
                <a:srgbClr val="FFFFFF"/>
              </a:solidFill>
              <a:latin typeface="Calibri"/>
              <a:cs typeface="Calibri" charset="0"/>
            </a:endParaRPr>
          </a:p>
        </p:txBody>
      </p:sp>
      <p:pic>
        <p:nvPicPr>
          <p:cNvPr id="122" name="Picture 121">
            <a:extLst>
              <a:ext uri="{FF2B5EF4-FFF2-40B4-BE49-F238E27FC236}">
                <a16:creationId xmlns:a16="http://schemas.microsoft.com/office/drawing/2014/main" id="{BFAA3BB9-9539-4170-9B54-3F695E60BA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6555" y="2652361"/>
            <a:ext cx="1212835" cy="2749789"/>
          </a:xfrm>
          <a:prstGeom prst="rect">
            <a:avLst/>
          </a:prstGeom>
        </p:spPr>
      </p:pic>
      <p:sp>
        <p:nvSpPr>
          <p:cNvPr id="123" name="Rectangle 122">
            <a:extLst>
              <a:ext uri="{FF2B5EF4-FFF2-40B4-BE49-F238E27FC236}">
                <a16:creationId xmlns:a16="http://schemas.microsoft.com/office/drawing/2014/main" id="{64852502-5206-4CFB-89C2-32639349C1FB}"/>
              </a:ext>
            </a:extLst>
          </p:cNvPr>
          <p:cNvSpPr/>
          <p:nvPr/>
        </p:nvSpPr>
        <p:spPr>
          <a:xfrm>
            <a:off x="6463241" y="4386720"/>
            <a:ext cx="1188720" cy="196579"/>
          </a:xfrm>
          <a:prstGeom prst="rect">
            <a:avLst/>
          </a:prstGeom>
          <a:noFill/>
          <a:ln>
            <a:solidFill>
              <a:srgbClr val="1297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5" name="Picture 124" descr="A picture containing game, drawing&#10;&#10;Description automatically generated">
            <a:extLst>
              <a:ext uri="{FF2B5EF4-FFF2-40B4-BE49-F238E27FC236}">
                <a16:creationId xmlns:a16="http://schemas.microsoft.com/office/drawing/2014/main" id="{127DCFDC-5B7D-44F0-A4BE-94A21349252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4357" t="19258" r="22156" b="20558"/>
          <a:stretch/>
        </p:blipFill>
        <p:spPr>
          <a:xfrm>
            <a:off x="11361390" y="5874546"/>
            <a:ext cx="736369" cy="828550"/>
          </a:xfrm>
          <a:prstGeom prst="rect">
            <a:avLst/>
          </a:prstGeom>
        </p:spPr>
      </p:pic>
      <p:sp>
        <p:nvSpPr>
          <p:cNvPr id="121" name="Inhaltsplatzhalter 14">
            <a:extLst>
              <a:ext uri="{FF2B5EF4-FFF2-40B4-BE49-F238E27FC236}">
                <a16:creationId xmlns:a16="http://schemas.microsoft.com/office/drawing/2014/main" id="{1B515756-0567-4C6E-A2AF-C1AE843DC0F7}"/>
              </a:ext>
            </a:extLst>
          </p:cNvPr>
          <p:cNvSpPr txBox="1">
            <a:spLocks/>
          </p:cNvSpPr>
          <p:nvPr/>
        </p:nvSpPr>
        <p:spPr bwMode="gray">
          <a:xfrm>
            <a:off x="338009" y="5557088"/>
            <a:ext cx="11521440" cy="482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66700" indent="-266700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0225" indent="-261938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2pPr>
            <a:lvl3pPr marL="806450" indent="-274638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3pPr>
            <a:lvl4pPr marL="1073150" indent="-265113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4pPr>
            <a:lvl5pPr marL="1339850" indent="-265113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5pPr>
            <a:lvl6pPr marL="1797050" indent="-265113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2254250" indent="-265113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2711450" indent="-265113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3168650" indent="-265113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ts val="600"/>
              </a:spcAft>
              <a:buClr>
                <a:srgbClr val="00B050"/>
              </a:buClr>
              <a:buSzPct val="100000"/>
              <a:buFont typeface="+mj-lt"/>
              <a:buAutoNum type="arabicPeriod" startAt="4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Select your picture + the ambassador bottom, then right click while </a:t>
            </a:r>
            <a:r>
              <a:rPr lang="en-US" kern="0" dirty="0">
                <a:solidFill>
                  <a:srgbClr val="12973B"/>
                </a:solidFill>
              </a:rPr>
              <a:t>both elements are selected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, and </a:t>
            </a:r>
            <a:r>
              <a:rPr lang="en-US" kern="0" dirty="0">
                <a:solidFill>
                  <a:srgbClr val="12973B"/>
                </a:solidFill>
              </a:rPr>
              <a:t>save it as a </a:t>
            </a:r>
            <a:r>
              <a:rPr lang="en-US" kern="0" dirty="0">
                <a:solidFill>
                  <a:srgbClr val="01963C"/>
                </a:solidFill>
              </a:rPr>
              <a:t>picture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ts val="600"/>
              </a:spcAft>
              <a:buClr>
                <a:srgbClr val="00B050"/>
              </a:buClr>
              <a:buSzPct val="100000"/>
              <a:buFont typeface="+mj-lt"/>
              <a:buAutoNum type="arabicPeriod" startAt="4"/>
              <a:tabLst/>
              <a:defRPr/>
            </a:pPr>
            <a:r>
              <a:rPr lang="en-US" kern="0" dirty="0">
                <a:solidFill>
                  <a:srgbClr val="000000"/>
                </a:solidFill>
              </a:rPr>
              <a:t>Use the new picture in your LinkedIn profile. </a:t>
            </a:r>
            <a:endParaRPr lang="en-US" b="1" kern="0" dirty="0">
              <a:solidFill>
                <a:srgbClr val="E1000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383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eat Pitch Decks - Environment">
      <a:dk1>
        <a:sysClr val="windowText" lastClr="000000"/>
      </a:dk1>
      <a:lt1>
        <a:sysClr val="window" lastClr="FFFFFF"/>
      </a:lt1>
      <a:dk2>
        <a:srgbClr val="375C1E"/>
      </a:dk2>
      <a:lt2>
        <a:srgbClr val="E2DFCC"/>
      </a:lt2>
      <a:accent1>
        <a:srgbClr val="9ACB39"/>
      </a:accent1>
      <a:accent2>
        <a:srgbClr val="64C24A"/>
      </a:accent2>
      <a:accent3>
        <a:srgbClr val="297D53"/>
      </a:accent3>
      <a:accent4>
        <a:srgbClr val="FECF3F"/>
      </a:accent4>
      <a:accent5>
        <a:srgbClr val="F99D40"/>
      </a:accent5>
      <a:accent6>
        <a:srgbClr val="715C21"/>
      </a:accent6>
      <a:hlink>
        <a:srgbClr val="63A537"/>
      </a:hlink>
      <a:folHlink>
        <a:srgbClr val="63A537"/>
      </a:folHlink>
    </a:clrScheme>
    <a:fontScheme name="Custom 143">
      <a:majorFont>
        <a:latin typeface="Rockwell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F16411175_Green pitch deck_AAS_v4" id="{7774237F-020F-43A5-B912-064E6C199417}" vid="{D87B7C14-9379-4774-A3D4-9FA5066AD9E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8f1c973-6d72-4d82-934b-a47579030d87" xsi:nil="true"/>
    <lcf76f155ced4ddcb4097134ff3c332f xmlns="73178e52-8e41-4e71-9fbd-2d2179350cc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F1F02AFFA8F945B42432E9D33E24BE" ma:contentTypeVersion="16" ma:contentTypeDescription="Create a new document." ma:contentTypeScope="" ma:versionID="a5fb2ca0f624739d9664240ff55a1986">
  <xsd:schema xmlns:xsd="http://www.w3.org/2001/XMLSchema" xmlns:xs="http://www.w3.org/2001/XMLSchema" xmlns:p="http://schemas.microsoft.com/office/2006/metadata/properties" xmlns:ns2="73178e52-8e41-4e71-9fbd-2d2179350cc3" xmlns:ns3="98f1c973-6d72-4d82-934b-a47579030d87" targetNamespace="http://schemas.microsoft.com/office/2006/metadata/properties" ma:root="true" ma:fieldsID="4f180098aadbed22160e63c84dfac0da" ns2:_="" ns3:_="">
    <xsd:import namespace="73178e52-8e41-4e71-9fbd-2d2179350cc3"/>
    <xsd:import namespace="98f1c973-6d72-4d82-934b-a47579030d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178e52-8e41-4e71-9fbd-2d2179350c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68d2dea5-f88b-4fa4-9ce5-7bb379ceb23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f1c973-6d72-4d82-934b-a47579030d87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bb55b7cb-afa9-4766-8252-0fe1ff0f42fa}" ma:internalName="TaxCatchAll" ma:showField="CatchAllData" ma:web="98f1c973-6d72-4d82-934b-a47579030d8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72f792e8-4dad-42c1-ad63-44982727bf4d" ContentTypeId="0x01" PreviousValue="false"/>
</file>

<file path=customXml/itemProps1.xml><?xml version="1.0" encoding="utf-8"?>
<ds:datastoreItem xmlns:ds="http://schemas.openxmlformats.org/officeDocument/2006/customXml" ds:itemID="{5F490261-1200-4EC7-95B0-2241EE54AA34}">
  <ds:schemaRefs>
    <ds:schemaRef ds:uri="http://purl.org/dc/terms/"/>
    <ds:schemaRef ds:uri="http://schemas.microsoft.com/office/2006/documentManagement/types"/>
    <ds:schemaRef ds:uri="http://schemas.microsoft.com/office/infopath/2007/PartnerControls"/>
    <ds:schemaRef ds:uri="9d6c31a2-820d-4332-85ac-a32d09521414"/>
    <ds:schemaRef ds:uri="http://purl.org/dc/elements/1.1/"/>
    <ds:schemaRef ds:uri="http://schemas.openxmlformats.org/package/2006/metadata/core-properties"/>
    <ds:schemaRef ds:uri="65f10215-4a84-4bcb-8b1e-907b07f89f50"/>
    <ds:schemaRef ds:uri="http://schemas.microsoft.com/sharepoint/v3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9BF51BA-BD97-4518-9266-AD3D6154983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DB29A0F-5807-4CB5-9617-D7601E66E049}"/>
</file>

<file path=customXml/itemProps4.xml><?xml version="1.0" encoding="utf-8"?>
<ds:datastoreItem xmlns:ds="http://schemas.openxmlformats.org/officeDocument/2006/customXml" ds:itemID="{3A5DA858-788A-4ED3-BB07-74BE3B354F3B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Green pitch deck</Template>
  <TotalTime>0</TotalTime>
  <Words>95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Rockwell</vt:lpstr>
      <vt:lpstr>Times New Roman</vt:lpstr>
      <vt:lpstr>Wingdings</vt:lpstr>
      <vt:lpstr>Office Theme</vt:lpstr>
      <vt:lpstr>Quick Guide: Adding the Sustainable Procurement Pledge Ambassador Banner to your LinkedIn Profile Picture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2019-10-01T10:58:42Z</dcterms:created>
  <dcterms:modified xsi:type="dcterms:W3CDTF">2025-02-18T17:10:27Z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0x0101004DF1F02AFFA8F945B42432E9D33E24BE</vt:lpwstr>
  </property>
  <property fmtid="{D5CDD505-2E9C-101B-9397-08002B2CF9AE}" pid="3" name="ComplianceAssetId">
    <vt:lpwstr/>
  </property>
</Properties>
</file>